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trictFirstAndLastChars="0" embedTrueTypeFonts="1" saveSubsetFonts="1" autoCompressPictures="0">
  <p:sldMasterIdLst>
    <p:sldMasterId id="2147483648" r:id="rId1"/>
    <p:sldMasterId id="2147483686" r:id="rId2"/>
  </p:sldMasterIdLst>
  <p:notesMasterIdLst>
    <p:notesMasterId r:id="rId31"/>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Lst>
  <p:sldSz cx="7772400" cy="10058400"/>
  <p:notesSz cx="6858000" cy="9144000"/>
  <p:embeddedFontLst>
    <p:embeddedFont>
      <p:font typeface="Bodoni" pitchFamily="2" charset="0"/>
      <p:regular r:id="rId32"/>
      <p:bold r:id="rId33"/>
      <p:italic r:id="rId34"/>
      <p:boldItalic r:id="rId35"/>
    </p:embeddedFont>
    <p:embeddedFont>
      <p:font typeface="Calibri" panose="020F0502020204030204" pitchFamily="34" charset="0"/>
      <p:regular r:id="rId36"/>
      <p:bold r:id="rId37"/>
      <p:italic r:id="rId38"/>
      <p:boldItalic r:id="rId39"/>
    </p:embeddedFont>
    <p:embeddedFont>
      <p:font typeface="Inter" panose="020B0502030000000004" pitchFamily="34" charset="0"/>
      <p:regular r:id="rId40"/>
      <p:bold r:id="rId41"/>
    </p:embeddedFont>
    <p:embeddedFont>
      <p:font typeface="Open Sans" panose="020B0606030504020204" pitchFamily="34" charset="0"/>
      <p:regular r:id="rId42"/>
      <p:bold r:id="rId43"/>
      <p:italic r:id="rId44"/>
      <p:boldItalic r:id="rId45"/>
    </p:embeddedFont>
    <p:embeddedFont>
      <p:font typeface="Poppins SemiBold" panose="020B060402020202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08">
          <p15:clr>
            <a:srgbClr val="A4A3A4"/>
          </p15:clr>
        </p15:guide>
        <p15:guide id="2" pos="2448">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0" roundtripDataSignature="AMtx7mjEBHk3jA7uOfoLCBsvD/gIZfehZ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5A5FAC6-E3E3-4F62-B7EF-853187812CCD}">
  <a:tblStyle styleId="{15A5FAC6-E3E3-4F62-B7EF-853187812CCD}" styleName="Table_0">
    <a:wholeTbl>
      <a:tcTxStyle b="off" i="off">
        <a:font>
          <a:latin typeface="Inter"/>
          <a:ea typeface="Inter"/>
          <a:cs typeface="Inter"/>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089E838F-1DF5-4A46-81C8-5AD4FCA27CCB}" styleName="Table_1">
    <a:wholeTbl>
      <a:tcTxStyle b="off" i="off">
        <a:font>
          <a:latin typeface="Inter"/>
          <a:ea typeface="Inter"/>
          <a:cs typeface="Inter"/>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2E9E8"/>
          </a:solidFill>
        </a:fill>
      </a:tcStyle>
    </a:wholeTbl>
    <a:band1H>
      <a:tcTxStyle b="off" i="off"/>
      <a:tcStyle>
        <a:tcBdr/>
        <a:fill>
          <a:solidFill>
            <a:srgbClr val="E4D0CE"/>
          </a:solidFill>
        </a:fill>
      </a:tcStyle>
    </a:band1H>
    <a:band2H>
      <a:tcTxStyle b="off" i="off"/>
      <a:tcStyle>
        <a:tcBdr/>
      </a:tcStyle>
    </a:band2H>
    <a:band1V>
      <a:tcTxStyle b="off" i="off"/>
      <a:tcStyle>
        <a:tcBdr/>
        <a:fill>
          <a:solidFill>
            <a:srgbClr val="E4D0CE"/>
          </a:solidFill>
        </a:fill>
      </a:tcStyle>
    </a:band1V>
    <a:band2V>
      <a:tcTxStyle b="off" i="off"/>
      <a:tcStyle>
        <a:tcBdr/>
      </a:tcStyle>
    </a:band2V>
    <a:lastCol>
      <a:tcTxStyle b="on" i="off">
        <a:font>
          <a:latin typeface="Inter"/>
          <a:ea typeface="Inter"/>
          <a:cs typeface="Inter"/>
        </a:font>
        <a:schemeClr val="lt1"/>
      </a:tcTxStyle>
      <a:tcStyle>
        <a:tcBdr/>
        <a:fill>
          <a:solidFill>
            <a:schemeClr val="accent1"/>
          </a:solidFill>
        </a:fill>
      </a:tcStyle>
    </a:lastCol>
    <a:firstCol>
      <a:tcTxStyle b="on" i="off">
        <a:font>
          <a:latin typeface="Inter"/>
          <a:ea typeface="Inter"/>
          <a:cs typeface="Inter"/>
        </a:font>
        <a:schemeClr val="lt1"/>
      </a:tcTxStyle>
      <a:tcStyle>
        <a:tcBdr/>
        <a:fill>
          <a:solidFill>
            <a:schemeClr val="accent1"/>
          </a:solidFill>
        </a:fill>
      </a:tcStyle>
    </a:firstCol>
    <a:lastRow>
      <a:tcTxStyle b="on" i="off">
        <a:font>
          <a:latin typeface="Inter"/>
          <a:ea typeface="Inter"/>
          <a:cs typeface="Inter"/>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Inter"/>
          <a:ea typeface="Inter"/>
          <a:cs typeface="Inter"/>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82" d="100"/>
          <a:sy n="82" d="100"/>
        </p:scale>
        <p:origin x="3376" y="192"/>
      </p:cViewPr>
      <p:guideLst>
        <p:guide orient="horz" pos="580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8.fntdata"/><Relationship Id="rId21" Type="http://schemas.openxmlformats.org/officeDocument/2006/relationships/slide" Target="slides/slide19.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customschemas.google.com/relationships/presentationmetadata" Target="meta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font" Target="fonts/font10.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5.fntdata"/><Relationship Id="rId49" Type="http://schemas.openxmlformats.org/officeDocument/2006/relationships/font" Target="fonts/font18.fntdata"/></Relationships>
</file>

<file path=ppt/media/image1.png>
</file>

<file path=ppt/media/image10.pn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600" b="0" i="0" u="none" strike="noStrike" cap="none">
                <a:solidFill>
                  <a:schemeClr val="dk1"/>
                </a:solidFill>
                <a:latin typeface="Inter"/>
                <a:ea typeface="Inter"/>
                <a:cs typeface="Inter"/>
                <a:sym typeface="Inter"/>
              </a:defRPr>
            </a:lvl1pPr>
            <a:lvl2pPr marL="914400" marR="0" lvl="1" indent="-228600" algn="l" rtl="0">
              <a:lnSpc>
                <a:spcPct val="100000"/>
              </a:lnSpc>
              <a:spcBef>
                <a:spcPts val="0"/>
              </a:spcBef>
              <a:spcAft>
                <a:spcPts val="0"/>
              </a:spcAft>
              <a:buClr>
                <a:srgbClr val="000000"/>
              </a:buClr>
              <a:buSzPts val="1400"/>
              <a:buFont typeface="Arial"/>
              <a:buNone/>
              <a:defRPr sz="600" b="0" i="0" u="none" strike="noStrike" cap="none">
                <a:solidFill>
                  <a:schemeClr val="dk1"/>
                </a:solidFill>
                <a:latin typeface="Inter"/>
                <a:ea typeface="Inter"/>
                <a:cs typeface="Inter"/>
                <a:sym typeface="Inter"/>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Inter"/>
                <a:ea typeface="Inter"/>
                <a:cs typeface="Inter"/>
                <a:sym typeface="Inter"/>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Inter"/>
                <a:ea typeface="Inter"/>
                <a:cs typeface="Inter"/>
                <a:sym typeface="Inter"/>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Inter"/>
                <a:ea typeface="Inter"/>
                <a:cs typeface="Inter"/>
                <a:sym typeface="Inter"/>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Inter"/>
                <a:ea typeface="Inter"/>
                <a:cs typeface="Inter"/>
                <a:sym typeface="Inter"/>
              </a:rPr>
              <a:t>‹#›</a:t>
            </a:fld>
            <a:endParaRPr sz="1200" b="0" i="0" u="none" strike="noStrike" cap="none">
              <a:solidFill>
                <a:schemeClr val="dk1"/>
              </a:solidFill>
              <a:latin typeface="Inter"/>
              <a:ea typeface="Inter"/>
              <a:cs typeface="Inter"/>
              <a:sym typeface="Inter"/>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c965e24559_0_0:notes"/>
          <p:cNvSpPr>
            <a:spLocks noGrp="1" noRot="1" noChangeAspect="1"/>
          </p:cNvSpPr>
          <p:nvPr>
            <p:ph type="sldImg" idx="2"/>
          </p:nvPr>
        </p:nvSpPr>
        <p:spPr>
          <a:xfrm>
            <a:off x="2236788" y="1143000"/>
            <a:ext cx="2384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1" name="Google Shape;501;gc965e24559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latin typeface="Inter"/>
              <a:ea typeface="Inter"/>
              <a:cs typeface="Inter"/>
              <a:sym typeface="Inter"/>
            </a:endParaRPr>
          </a:p>
        </p:txBody>
      </p:sp>
      <p:sp>
        <p:nvSpPr>
          <p:cNvPr id="502" name="Google Shape;502;gc965e24559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0</a:t>
            </a:fld>
            <a:endParaRPr/>
          </a:p>
        </p:txBody>
      </p:sp>
      <p:sp>
        <p:nvSpPr>
          <p:cNvPr id="503" name="Google Shape;503;gc965e24559_0_0:notes"/>
          <p:cNvSpPr txBox="1">
            <a:spLocks noGrp="1"/>
          </p:cNvSpPr>
          <p:nvPr>
            <p:ph type="hdr" idx="3"/>
          </p:nvPr>
        </p:nvSpPr>
        <p:spPr>
          <a:xfrm>
            <a:off x="0" y="0"/>
            <a:ext cx="2971800" cy="458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p10: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9" name="Google Shape;589;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latin typeface="Inter"/>
              <a:ea typeface="Inter"/>
              <a:cs typeface="Inter"/>
              <a:sym typeface="Inter"/>
            </a:endParaRPr>
          </a:p>
        </p:txBody>
      </p:sp>
      <p:sp>
        <p:nvSpPr>
          <p:cNvPr id="590" name="Google Shape;590;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
        <p:nvSpPr>
          <p:cNvPr id="591" name="Google Shape;591;p10: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p11: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1" name="Google Shape;601;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latin typeface="Inter"/>
              <a:ea typeface="Inter"/>
              <a:cs typeface="Inter"/>
              <a:sym typeface="Inter"/>
            </a:endParaRPr>
          </a:p>
        </p:txBody>
      </p:sp>
      <p:sp>
        <p:nvSpPr>
          <p:cNvPr id="602" name="Google Shape;602;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a:t>
            </a:fld>
            <a:endParaRPr/>
          </a:p>
        </p:txBody>
      </p:sp>
      <p:sp>
        <p:nvSpPr>
          <p:cNvPr id="603" name="Google Shape;603;p11: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p12: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3" name="Google Shape;613;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614" name="Google Shape;614;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a:t>
            </a:fld>
            <a:endParaRPr/>
          </a:p>
        </p:txBody>
      </p:sp>
      <p:sp>
        <p:nvSpPr>
          <p:cNvPr id="615" name="Google Shape;615;p12: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p13: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2" name="Google Shape;622;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623" name="Google Shape;623;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
        <p:nvSpPr>
          <p:cNvPr id="624" name="Google Shape;624;p13: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p14: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3" name="Google Shape;633;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634" name="Google Shape;634;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13</a:t>
            </a:fld>
            <a:endParaRPr/>
          </a:p>
        </p:txBody>
      </p:sp>
      <p:sp>
        <p:nvSpPr>
          <p:cNvPr id="635" name="Google Shape;635;p14: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p15: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5" name="Google Shape;645;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646" name="Google Shape;646;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
        <p:nvSpPr>
          <p:cNvPr id="647" name="Google Shape;647;p15: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p16: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7" name="Google Shape;657;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658" name="Google Shape;658;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sp>
        <p:nvSpPr>
          <p:cNvPr id="659" name="Google Shape;659;p16: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p17: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8" name="Google Shape;668;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669" name="Google Shape;669;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a:t>
            </a:fld>
            <a:endParaRPr/>
          </a:p>
        </p:txBody>
      </p:sp>
      <p:sp>
        <p:nvSpPr>
          <p:cNvPr id="670" name="Google Shape;670;p17: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p18: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9" name="Google Shape;679;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680" name="Google Shape;680;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
        <p:nvSpPr>
          <p:cNvPr id="681" name="Google Shape;681;p18: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p19: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1" name="Google Shape;691;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692" name="Google Shape;692;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18</a:t>
            </a:fld>
            <a:endParaRPr/>
          </a:p>
        </p:txBody>
      </p:sp>
      <p:sp>
        <p:nvSpPr>
          <p:cNvPr id="693" name="Google Shape;693;p19: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p2: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2" name="Google Shape;51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latin typeface="Inter"/>
              <a:ea typeface="Inter"/>
              <a:cs typeface="Inter"/>
              <a:sym typeface="Inter"/>
            </a:endParaRPr>
          </a:p>
        </p:txBody>
      </p:sp>
      <p:sp>
        <p:nvSpPr>
          <p:cNvPr id="513" name="Google Shape;513;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
        <p:nvSpPr>
          <p:cNvPr id="514" name="Google Shape;514;p2: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p20: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5" name="Google Shape;705;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706" name="Google Shape;706;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19</a:t>
            </a:fld>
            <a:endParaRPr/>
          </a:p>
        </p:txBody>
      </p:sp>
      <p:sp>
        <p:nvSpPr>
          <p:cNvPr id="707" name="Google Shape;707;p20: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p21: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8" name="Google Shape;718;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719" name="Google Shape;719;p2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20</a:t>
            </a:fld>
            <a:endParaRPr/>
          </a:p>
        </p:txBody>
      </p:sp>
      <p:sp>
        <p:nvSpPr>
          <p:cNvPr id="720" name="Google Shape;720;p21: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p22: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2" name="Google Shape;732;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733" name="Google Shape;733;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21</a:t>
            </a:fld>
            <a:endParaRPr/>
          </a:p>
        </p:txBody>
      </p:sp>
      <p:sp>
        <p:nvSpPr>
          <p:cNvPr id="734" name="Google Shape;734;p22: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p23: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6" name="Google Shape;746;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747" name="Google Shape;747;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22</a:t>
            </a:fld>
            <a:endParaRPr/>
          </a:p>
        </p:txBody>
      </p:sp>
      <p:sp>
        <p:nvSpPr>
          <p:cNvPr id="748" name="Google Shape;748;p23: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p24: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8" name="Google Shape;758;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latin typeface="Inter"/>
              <a:ea typeface="Inter"/>
              <a:cs typeface="Inter"/>
              <a:sym typeface="Inter"/>
            </a:endParaRPr>
          </a:p>
        </p:txBody>
      </p:sp>
      <p:sp>
        <p:nvSpPr>
          <p:cNvPr id="759" name="Google Shape;759;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23</a:t>
            </a:fld>
            <a:endParaRPr/>
          </a:p>
        </p:txBody>
      </p:sp>
      <p:sp>
        <p:nvSpPr>
          <p:cNvPr id="760" name="Google Shape;760;p24: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p25: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7" name="Google Shape;767;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768" name="Google Shape;768;p2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24</a:t>
            </a:fld>
            <a:endParaRPr/>
          </a:p>
        </p:txBody>
      </p:sp>
      <p:sp>
        <p:nvSpPr>
          <p:cNvPr id="769" name="Google Shape;769;p25: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p26: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7" name="Google Shape;777;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latin typeface="Inter"/>
              <a:ea typeface="Inter"/>
              <a:cs typeface="Inter"/>
              <a:sym typeface="Inter"/>
            </a:endParaRPr>
          </a:p>
        </p:txBody>
      </p:sp>
      <p:sp>
        <p:nvSpPr>
          <p:cNvPr id="778" name="Google Shape;778;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25</a:t>
            </a:fld>
            <a:endParaRPr/>
          </a:p>
        </p:txBody>
      </p:sp>
      <p:sp>
        <p:nvSpPr>
          <p:cNvPr id="779" name="Google Shape;779;p26: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p27: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7" name="Google Shape;787;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latin typeface="Inter"/>
              <a:ea typeface="Inter"/>
              <a:cs typeface="Inter"/>
              <a:sym typeface="Inter"/>
            </a:endParaRPr>
          </a:p>
        </p:txBody>
      </p:sp>
      <p:sp>
        <p:nvSpPr>
          <p:cNvPr id="788" name="Google Shape;788;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26</a:t>
            </a:fld>
            <a:endParaRPr/>
          </a:p>
        </p:txBody>
      </p:sp>
      <p:sp>
        <p:nvSpPr>
          <p:cNvPr id="789" name="Google Shape;789;p27: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p28: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9" name="Google Shape;799;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latin typeface="Inter"/>
              <a:ea typeface="Inter"/>
              <a:cs typeface="Inter"/>
              <a:sym typeface="Inter"/>
            </a:endParaRPr>
          </a:p>
        </p:txBody>
      </p:sp>
      <p:sp>
        <p:nvSpPr>
          <p:cNvPr id="800" name="Google Shape;800;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27</a:t>
            </a:fld>
            <a:endParaRPr/>
          </a:p>
        </p:txBody>
      </p:sp>
      <p:sp>
        <p:nvSpPr>
          <p:cNvPr id="801" name="Google Shape;801;p28: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p3: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3" name="Google Shape;523;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latin typeface="Inter"/>
              <a:ea typeface="Inter"/>
              <a:cs typeface="Inter"/>
              <a:sym typeface="Inter"/>
            </a:endParaRPr>
          </a:p>
        </p:txBody>
      </p:sp>
      <p:sp>
        <p:nvSpPr>
          <p:cNvPr id="524" name="Google Shape;524;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
        <p:nvSpPr>
          <p:cNvPr id="525" name="Google Shape;525;p3: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p4: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4" name="Google Shape;53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535" name="Google Shape;535;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
        <p:nvSpPr>
          <p:cNvPr id="536" name="Google Shape;536;p4: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p5: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2" name="Google Shape;542;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543" name="Google Shape;543;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
        <p:nvSpPr>
          <p:cNvPr id="544" name="Google Shape;544;p5: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p6: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0" name="Google Shape;550;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551" name="Google Shape;551;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
        <p:nvSpPr>
          <p:cNvPr id="552" name="Google Shape;552;p6: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p7: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9" name="Google Shape;559;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560" name="Google Shape;560;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a:t>
            </a:fld>
            <a:endParaRPr/>
          </a:p>
        </p:txBody>
      </p:sp>
      <p:sp>
        <p:nvSpPr>
          <p:cNvPr id="561" name="Google Shape;561;p7: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p8: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9" name="Google Shape;569;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570" name="Google Shape;570;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
        <p:nvSpPr>
          <p:cNvPr id="571" name="Google Shape;571;p8: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p9:notes"/>
          <p:cNvSpPr>
            <a:spLocks noGrp="1" noRot="1" noChangeAspect="1"/>
          </p:cNvSpPr>
          <p:nvPr>
            <p:ph type="sldImg" idx="2"/>
          </p:nvPr>
        </p:nvSpPr>
        <p:spPr>
          <a:xfrm>
            <a:off x="2236788" y="1143000"/>
            <a:ext cx="2384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9" name="Google Shape;579;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How To…</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…Replace Pictures: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to be replaced.</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“Change Picture” from the dropdown menu.</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a selection from the sub-menu to navigate to the location of the new picture.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b="0"/>
              <a:t>You can also copy and paste pictures directly into placeholders (from somewhere in the present file, from another open file, from a desktop folder, or from the web).</a:t>
            </a:r>
            <a:endParaRPr/>
          </a:p>
          <a:p>
            <a:pPr marL="0" lvl="0" indent="0" algn="l" rtl="0">
              <a:lnSpc>
                <a:spcPct val="100000"/>
              </a:lnSpc>
              <a:spcBef>
                <a:spcPts val="600"/>
              </a:spcBef>
              <a:spcAft>
                <a:spcPts val="0"/>
              </a:spcAft>
              <a:buSzPts val="1400"/>
              <a:buNone/>
            </a:pPr>
            <a:endParaRPr/>
          </a:p>
          <a:p>
            <a:pPr marL="0" lvl="0" indent="0" algn="l" rtl="0">
              <a:lnSpc>
                <a:spcPct val="100000"/>
              </a:lnSpc>
              <a:spcBef>
                <a:spcPts val="600"/>
              </a:spcBef>
              <a:spcAft>
                <a:spcPts val="0"/>
              </a:spcAft>
              <a:buSzPts val="1400"/>
              <a:buNone/>
            </a:pPr>
            <a:r>
              <a:rPr lang="en-US" b="1"/>
              <a:t>…Move pictures behind text, other pictures, or objects: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Right-click on the picture placeholder.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Select “Send to Back” from the dropdown menu.</a:t>
            </a:r>
            <a:endParaRPr/>
          </a:p>
          <a:p>
            <a:pPr marL="0" lvl="0" indent="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…Apply a different layout to a slide: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the “Layout” button and select the desired layout.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If necessary, delete any extra/leftover images and text.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marR="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228600" lvl="0" indent="-190500" algn="l" rtl="0">
              <a:lnSpc>
                <a:spcPct val="100000"/>
              </a:lnSpc>
              <a:spcBef>
                <a:spcPts val="600"/>
              </a:spcBef>
              <a:spcAft>
                <a:spcPts val="0"/>
              </a:spcAft>
              <a:buClr>
                <a:schemeClr val="dk1"/>
              </a:buClr>
              <a:buSzPts val="600"/>
              <a:buFont typeface="Calibri"/>
              <a:buNone/>
            </a:pPr>
            <a:endParaRPr/>
          </a:p>
          <a:p>
            <a:pPr marL="0" lvl="0" indent="0" algn="l" rtl="0">
              <a:lnSpc>
                <a:spcPct val="100000"/>
              </a:lnSpc>
              <a:spcBef>
                <a:spcPts val="600"/>
              </a:spcBef>
              <a:spcAft>
                <a:spcPts val="0"/>
              </a:spcAft>
              <a:buSzPts val="1400"/>
              <a:buNone/>
            </a:pPr>
            <a:r>
              <a:rPr lang="en-US" b="1"/>
              <a:t>…Reset fonts, colors, and layouts to their original settings:</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“Home”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“Slides” section, click the “Reset”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Certain items might still need to be reset manually.</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Note: make sure that the cursor is in the slide area and not the notes area, or the “Layout” button will be greyed out.</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do this, simply left-click on or next to the slide.</a:t>
            </a:r>
            <a:endParaRPr/>
          </a:p>
          <a:p>
            <a:pPr marL="685800" lvl="1" indent="-190500" algn="l" rtl="0">
              <a:lnSpc>
                <a:spcPct val="100000"/>
              </a:lnSpc>
              <a:spcBef>
                <a:spcPts val="600"/>
              </a:spcBef>
              <a:spcAft>
                <a:spcPts val="0"/>
              </a:spcAft>
              <a:buClr>
                <a:schemeClr val="dk1"/>
              </a:buClr>
              <a:buSzPts val="600"/>
              <a:buFont typeface="Arial"/>
              <a:buNone/>
            </a:pPr>
            <a:endParaRPr>
              <a:latin typeface="Inter"/>
              <a:ea typeface="Inter"/>
              <a:cs typeface="Inter"/>
              <a:sym typeface="Inter"/>
            </a:endParaRPr>
          </a:p>
          <a:p>
            <a:pPr marL="0" lvl="0" indent="0" algn="l" rtl="0">
              <a:lnSpc>
                <a:spcPct val="100000"/>
              </a:lnSpc>
              <a:spcBef>
                <a:spcPts val="600"/>
              </a:spcBef>
              <a:spcAft>
                <a:spcPts val="0"/>
              </a:spcAft>
              <a:buSzPts val="1400"/>
              <a:buNone/>
            </a:pPr>
            <a:r>
              <a:rPr lang="en-US" b="1"/>
              <a:t>…Change or remove the header (document title) at the top of each page:</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“Insert” tab (top left).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“Text” section, click the “Header &amp; Footer”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Make sure the “Footer” box is checked (yes, it says “Footer,” but it’s the header).</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Change the title from “Document Title” to the title of your document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Click “Apply to All”</a:t>
            </a:r>
            <a:endParaRPr/>
          </a:p>
          <a:p>
            <a:pPr marL="685800" lvl="1" indent="-228600" algn="l" rtl="0">
              <a:lnSpc>
                <a:spcPct val="100000"/>
              </a:lnSpc>
              <a:spcBef>
                <a:spcPts val="600"/>
              </a:spcBef>
              <a:spcAft>
                <a:spcPts val="0"/>
              </a:spcAft>
              <a:buClr>
                <a:schemeClr val="dk1"/>
              </a:buClr>
              <a:buSzPts val="600"/>
              <a:buFont typeface="Arial"/>
              <a:buChar char="•"/>
            </a:pPr>
            <a:r>
              <a:rPr lang="en-US">
                <a:latin typeface="Inter"/>
                <a:ea typeface="Inter"/>
                <a:cs typeface="Inter"/>
                <a:sym typeface="Inter"/>
              </a:rPr>
              <a:t>To delete the header from all pages, simply uncheck the box next to “Document title.”</a:t>
            </a:r>
            <a:endParaRPr/>
          </a:p>
          <a:p>
            <a:pPr marL="0" lvl="0" indent="0" algn="l" rtl="0">
              <a:lnSpc>
                <a:spcPct val="100000"/>
              </a:lnSpc>
              <a:spcBef>
                <a:spcPts val="600"/>
              </a:spcBef>
              <a:spcAft>
                <a:spcPts val="0"/>
              </a:spcAft>
              <a:buSzPts val="1400"/>
              <a:buNone/>
            </a:pPr>
            <a:endParaRPr b="1"/>
          </a:p>
          <a:p>
            <a:pPr marL="0" lvl="0" indent="0" algn="l" rtl="0">
              <a:lnSpc>
                <a:spcPct val="100000"/>
              </a:lnSpc>
              <a:spcBef>
                <a:spcPts val="600"/>
              </a:spcBef>
              <a:spcAft>
                <a:spcPts val="0"/>
              </a:spcAft>
              <a:buSzPts val="1400"/>
              <a:buNone/>
            </a:pPr>
            <a:r>
              <a:rPr lang="en-US" b="1"/>
              <a:t>…Export the document as a PDF:</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Go to the “Acrobat” tab (top right).</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In the “Create Adobe PDF” section, click the “Create PDF” button.</a:t>
            </a:r>
            <a:endParaRPr/>
          </a:p>
          <a:p>
            <a:pPr marL="228600" lvl="0" indent="-228600" algn="l" rtl="0">
              <a:lnSpc>
                <a:spcPct val="100000"/>
              </a:lnSpc>
              <a:spcBef>
                <a:spcPts val="600"/>
              </a:spcBef>
              <a:spcAft>
                <a:spcPts val="0"/>
              </a:spcAft>
              <a:buClr>
                <a:schemeClr val="dk1"/>
              </a:buClr>
              <a:buSzPts val="600"/>
              <a:buFont typeface="Calibri"/>
              <a:buAutoNum type="arabicPeriod"/>
            </a:pPr>
            <a:r>
              <a:rPr lang="en-US"/>
              <a:t>Choose the PDF’s save location.</a:t>
            </a:r>
            <a:endParaRPr/>
          </a:p>
        </p:txBody>
      </p:sp>
      <p:sp>
        <p:nvSpPr>
          <p:cNvPr id="580" name="Google Shape;580;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a:t>
            </a:fld>
            <a:endParaRPr/>
          </a:p>
        </p:txBody>
      </p:sp>
      <p:sp>
        <p:nvSpPr>
          <p:cNvPr id="581" name="Google Shape;581;p9: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Document Title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5"/>
        <p:cNvGrpSpPr/>
        <p:nvPr/>
      </p:nvGrpSpPr>
      <p:grpSpPr>
        <a:xfrm>
          <a:off x="0" y="0"/>
          <a:ext cx="0" cy="0"/>
          <a:chOff x="0" y="0"/>
          <a:chExt cx="0" cy="0"/>
        </a:xfrm>
      </p:grpSpPr>
      <p:sp>
        <p:nvSpPr>
          <p:cNvPr id="16" name="Google Shape;16;gc965e24559_0_345"/>
          <p:cNvSpPr>
            <a:spLocks noGrp="1"/>
          </p:cNvSpPr>
          <p:nvPr>
            <p:ph type="pic" idx="2"/>
          </p:nvPr>
        </p:nvSpPr>
        <p:spPr>
          <a:xfrm>
            <a:off x="130629" y="152400"/>
            <a:ext cx="7511100" cy="9753600"/>
          </a:xfrm>
          <a:prstGeom prst="rect">
            <a:avLst/>
          </a:prstGeom>
          <a:solidFill>
            <a:srgbClr val="A5A5A5"/>
          </a:solidFill>
          <a:ln>
            <a:noFill/>
          </a:ln>
          <a:effectLst>
            <a:outerShdw blurRad="101600" algn="ctr" rotWithShape="0">
              <a:srgbClr val="000000">
                <a:alpha val="40000"/>
              </a:srgbClr>
            </a:outerShdw>
          </a:effectLst>
        </p:spPr>
      </p:sp>
      <p:sp>
        <p:nvSpPr>
          <p:cNvPr id="17" name="Google Shape;17;gc965e24559_0_345"/>
          <p:cNvSpPr txBox="1">
            <a:spLocks noGrp="1"/>
          </p:cNvSpPr>
          <p:nvPr>
            <p:ph type="ctrTitle"/>
          </p:nvPr>
        </p:nvSpPr>
        <p:spPr>
          <a:xfrm>
            <a:off x="6530" y="6112396"/>
            <a:ext cx="6016800" cy="1940100"/>
          </a:xfrm>
          <a:prstGeom prst="rect">
            <a:avLst/>
          </a:prstGeom>
          <a:solidFill>
            <a:schemeClr val="dk2">
              <a:alpha val="80000"/>
            </a:schemeClr>
          </a:solidFill>
          <a:ln>
            <a:noFill/>
          </a:ln>
        </p:spPr>
        <p:txBody>
          <a:bodyPr spcFirstLastPara="1" wrap="square" lIns="365750" tIns="320025" rIns="91425" bIns="182875" anchor="ctr" anchorCtr="0">
            <a:spAutoFit/>
          </a:bodyPr>
          <a:lstStyle>
            <a:lvl1pPr lvl="0" algn="l">
              <a:lnSpc>
                <a:spcPct val="90000"/>
              </a:lnSpc>
              <a:spcBef>
                <a:spcPts val="0"/>
              </a:spcBef>
              <a:spcAft>
                <a:spcPts val="0"/>
              </a:spcAft>
              <a:buClr>
                <a:schemeClr val="lt1"/>
              </a:buClr>
              <a:buSzPts val="5100"/>
              <a:buFont typeface="Poppins SemiBold"/>
              <a:buNone/>
              <a:defRPr sz="5100">
                <a:solidFill>
                  <a:schemeClr val="lt1"/>
                </a:solidFill>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o Title, Picture Right, Text Left">
  <p:cSld name="No Title, Picture Right, Text Left">
    <p:spTree>
      <p:nvGrpSpPr>
        <p:cNvPr id="1" name="Shape 67"/>
        <p:cNvGrpSpPr/>
        <p:nvPr/>
      </p:nvGrpSpPr>
      <p:grpSpPr>
        <a:xfrm>
          <a:off x="0" y="0"/>
          <a:ext cx="0" cy="0"/>
          <a:chOff x="0" y="0"/>
          <a:chExt cx="0" cy="0"/>
        </a:xfrm>
      </p:grpSpPr>
      <p:sp>
        <p:nvSpPr>
          <p:cNvPr id="68" name="Google Shape;68;gc965e24559_0_397"/>
          <p:cNvSpPr>
            <a:spLocks noGrp="1"/>
          </p:cNvSpPr>
          <p:nvPr>
            <p:ph type="pic" idx="2"/>
          </p:nvPr>
        </p:nvSpPr>
        <p:spPr>
          <a:xfrm>
            <a:off x="0" y="0"/>
            <a:ext cx="7772400" cy="10058400"/>
          </a:xfrm>
          <a:prstGeom prst="rect">
            <a:avLst/>
          </a:prstGeom>
          <a:solidFill>
            <a:srgbClr val="A5A5A5"/>
          </a:solidFill>
          <a:ln>
            <a:noFill/>
          </a:ln>
        </p:spPr>
      </p:sp>
      <p:sp>
        <p:nvSpPr>
          <p:cNvPr id="69" name="Google Shape;69;gc965e24559_0_397"/>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gc965e24559_0_397"/>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71" name="Google Shape;71;gc965e24559_0_397"/>
          <p:cNvSpPr txBox="1">
            <a:spLocks noGrp="1"/>
          </p:cNvSpPr>
          <p:nvPr>
            <p:ph type="body" idx="1"/>
          </p:nvPr>
        </p:nvSpPr>
        <p:spPr>
          <a:xfrm>
            <a:off x="1" y="5638800"/>
            <a:ext cx="7772400" cy="1537800"/>
          </a:xfrm>
          <a:prstGeom prst="rect">
            <a:avLst/>
          </a:prstGeom>
          <a:solidFill>
            <a:schemeClr val="dk2">
              <a:alpha val="77647"/>
            </a:schemeClr>
          </a:solidFill>
          <a:ln>
            <a:noFill/>
          </a:ln>
        </p:spPr>
        <p:txBody>
          <a:bodyPr spcFirstLastPara="1" wrap="square" lIns="45700" tIns="45700" rIns="45700" bIns="45700" anchor="ctr" anchorCtr="0">
            <a:noAutofit/>
          </a:bodyPr>
          <a:lstStyle>
            <a:lvl1pPr marL="457200" lvl="0" indent="-228600" algn="ctr">
              <a:lnSpc>
                <a:spcPct val="100000"/>
              </a:lnSpc>
              <a:spcBef>
                <a:spcPts val="850"/>
              </a:spcBef>
              <a:spcAft>
                <a:spcPts val="0"/>
              </a:spcAft>
              <a:buClr>
                <a:schemeClr val="lt1"/>
              </a:buClr>
              <a:buSzPts val="1600"/>
              <a:buNone/>
              <a:defRPr sz="1600">
                <a:solidFill>
                  <a:schemeClr val="lt1"/>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iagonal Layout 1">
  <p:cSld name="Diagonal Layout 1">
    <p:spTree>
      <p:nvGrpSpPr>
        <p:cNvPr id="1" name="Shape 72"/>
        <p:cNvGrpSpPr/>
        <p:nvPr/>
      </p:nvGrpSpPr>
      <p:grpSpPr>
        <a:xfrm>
          <a:off x="0" y="0"/>
          <a:ext cx="0" cy="0"/>
          <a:chOff x="0" y="0"/>
          <a:chExt cx="0" cy="0"/>
        </a:xfrm>
      </p:grpSpPr>
      <p:sp>
        <p:nvSpPr>
          <p:cNvPr id="73" name="Google Shape;73;gc965e24559_0_402"/>
          <p:cNvSpPr>
            <a:spLocks noGrp="1"/>
          </p:cNvSpPr>
          <p:nvPr>
            <p:ph type="pic" idx="2"/>
          </p:nvPr>
        </p:nvSpPr>
        <p:spPr>
          <a:xfrm>
            <a:off x="0" y="0"/>
            <a:ext cx="3886200" cy="5029200"/>
          </a:xfrm>
          <a:prstGeom prst="rect">
            <a:avLst/>
          </a:prstGeom>
          <a:solidFill>
            <a:srgbClr val="A5A5A5"/>
          </a:solidFill>
          <a:ln>
            <a:noFill/>
          </a:ln>
        </p:spPr>
      </p:sp>
      <p:sp>
        <p:nvSpPr>
          <p:cNvPr id="74" name="Google Shape;74;gc965e24559_0_402"/>
          <p:cNvSpPr txBox="1">
            <a:spLocks noGrp="1"/>
          </p:cNvSpPr>
          <p:nvPr>
            <p:ph type="ftr" idx="11"/>
          </p:nvPr>
        </p:nvSpPr>
        <p:spPr>
          <a:xfrm>
            <a:off x="4058194"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gc965e24559_0_402"/>
          <p:cNvSpPr txBox="1">
            <a:spLocks noGrp="1"/>
          </p:cNvSpPr>
          <p:nvPr>
            <p:ph type="sldNum" idx="12"/>
          </p:nvPr>
        </p:nvSpPr>
        <p:spPr>
          <a:xfrm>
            <a:off x="111154" y="9687997"/>
            <a:ext cx="377100" cy="261600"/>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76" name="Google Shape;76;gc965e24559_0_402"/>
          <p:cNvSpPr txBox="1">
            <a:spLocks noGrp="1"/>
          </p:cNvSpPr>
          <p:nvPr>
            <p:ph type="body" idx="1"/>
          </p:nvPr>
        </p:nvSpPr>
        <p:spPr>
          <a:xfrm>
            <a:off x="4114800" y="2376100"/>
            <a:ext cx="2757600" cy="276900"/>
          </a:xfrm>
          <a:prstGeom prst="rect">
            <a:avLst/>
          </a:prstGeom>
          <a:solidFill>
            <a:schemeClr val="lt1"/>
          </a:solidFill>
          <a:ln>
            <a:noFill/>
          </a:ln>
        </p:spPr>
        <p:txBody>
          <a:bodyPr spcFirstLastPara="1" wrap="square" lIns="45700" tIns="45700" rIns="45700" bIns="45700" anchor="ctr" anchorCtr="0">
            <a:spAutoFit/>
          </a:bodyPr>
          <a:lstStyle>
            <a:lvl1pPr marL="457200" lvl="0" indent="-228600" algn="l">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77" name="Google Shape;77;gc965e24559_0_402"/>
          <p:cNvSpPr>
            <a:spLocks noGrp="1"/>
          </p:cNvSpPr>
          <p:nvPr>
            <p:ph type="pic" idx="3"/>
          </p:nvPr>
        </p:nvSpPr>
        <p:spPr>
          <a:xfrm>
            <a:off x="3886200" y="5029200"/>
            <a:ext cx="3886200" cy="5029200"/>
          </a:xfrm>
          <a:prstGeom prst="rect">
            <a:avLst/>
          </a:prstGeom>
          <a:solidFill>
            <a:srgbClr val="A5A5A5"/>
          </a:solidFill>
          <a:ln>
            <a:noFill/>
          </a:ln>
        </p:spPr>
      </p:sp>
      <p:sp>
        <p:nvSpPr>
          <p:cNvPr id="78" name="Google Shape;78;gc965e24559_0_402"/>
          <p:cNvSpPr txBox="1">
            <a:spLocks noGrp="1"/>
          </p:cNvSpPr>
          <p:nvPr>
            <p:ph type="body" idx="4"/>
          </p:nvPr>
        </p:nvSpPr>
        <p:spPr>
          <a:xfrm>
            <a:off x="850411" y="7405301"/>
            <a:ext cx="2757600" cy="276900"/>
          </a:xfrm>
          <a:prstGeom prst="rect">
            <a:avLst/>
          </a:prstGeom>
          <a:solidFill>
            <a:schemeClr val="lt1"/>
          </a:solidFill>
          <a:ln>
            <a:noFill/>
          </a:ln>
        </p:spPr>
        <p:txBody>
          <a:bodyPr spcFirstLastPara="1" wrap="square" lIns="45700" tIns="45700" rIns="45700" bIns="45700" anchor="ctr" anchorCtr="0">
            <a:spAutoFit/>
          </a:bodyPr>
          <a:lstStyle>
            <a:lvl1pPr marL="457200" lvl="0" indent="-228600" algn="r">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iagonal Layout 2">
  <p:cSld name="Diagonal Layout 2">
    <p:spTree>
      <p:nvGrpSpPr>
        <p:cNvPr id="1" name="Shape 79"/>
        <p:cNvGrpSpPr/>
        <p:nvPr/>
      </p:nvGrpSpPr>
      <p:grpSpPr>
        <a:xfrm>
          <a:off x="0" y="0"/>
          <a:ext cx="0" cy="0"/>
          <a:chOff x="0" y="0"/>
          <a:chExt cx="0" cy="0"/>
        </a:xfrm>
      </p:grpSpPr>
      <p:sp>
        <p:nvSpPr>
          <p:cNvPr id="80" name="Google Shape;80;gc965e24559_0_409"/>
          <p:cNvSpPr>
            <a:spLocks noGrp="1"/>
          </p:cNvSpPr>
          <p:nvPr>
            <p:ph type="pic" idx="2"/>
          </p:nvPr>
        </p:nvSpPr>
        <p:spPr>
          <a:xfrm>
            <a:off x="3886200" y="0"/>
            <a:ext cx="3886200" cy="5029200"/>
          </a:xfrm>
          <a:prstGeom prst="rect">
            <a:avLst/>
          </a:prstGeom>
          <a:solidFill>
            <a:srgbClr val="A5A5A5"/>
          </a:solidFill>
          <a:ln>
            <a:noFill/>
          </a:ln>
        </p:spPr>
      </p:sp>
      <p:sp>
        <p:nvSpPr>
          <p:cNvPr id="81" name="Google Shape;81;gc965e24559_0_409"/>
          <p:cNvSpPr txBox="1">
            <a:spLocks noGrp="1"/>
          </p:cNvSpPr>
          <p:nvPr>
            <p:ph type="ftr" idx="11"/>
          </p:nvPr>
        </p:nvSpPr>
        <p:spPr>
          <a:xfrm>
            <a:off x="173083"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gc965e24559_0_409"/>
          <p:cNvSpPr txBox="1">
            <a:spLocks noGrp="1"/>
          </p:cNvSpPr>
          <p:nvPr>
            <p:ph type="sldNum" idx="12"/>
          </p:nvPr>
        </p:nvSpPr>
        <p:spPr>
          <a:xfrm>
            <a:off x="111154" y="9687997"/>
            <a:ext cx="399600" cy="261600"/>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9pPr>
          </a:lstStyle>
          <a:p>
            <a:pPr marL="0" lvl="0" indent="0" algn="l" rtl="0">
              <a:spcBef>
                <a:spcPts val="0"/>
              </a:spcBef>
              <a:spcAft>
                <a:spcPts val="0"/>
              </a:spcAft>
              <a:buNone/>
            </a:pPr>
            <a:fld id="{00000000-1234-1234-1234-123412341234}" type="slidenum">
              <a:rPr lang="en-US"/>
              <a:t>‹#›</a:t>
            </a:fld>
            <a:endParaRPr/>
          </a:p>
        </p:txBody>
      </p:sp>
      <p:sp>
        <p:nvSpPr>
          <p:cNvPr id="83" name="Google Shape;83;gc965e24559_0_409"/>
          <p:cNvSpPr txBox="1">
            <a:spLocks noGrp="1"/>
          </p:cNvSpPr>
          <p:nvPr>
            <p:ph type="body" idx="1"/>
          </p:nvPr>
        </p:nvSpPr>
        <p:spPr>
          <a:xfrm>
            <a:off x="914400" y="2376100"/>
            <a:ext cx="2757600" cy="276900"/>
          </a:xfrm>
          <a:prstGeom prst="rect">
            <a:avLst/>
          </a:prstGeom>
          <a:solidFill>
            <a:schemeClr val="lt1"/>
          </a:solidFill>
          <a:ln>
            <a:noFill/>
          </a:ln>
        </p:spPr>
        <p:txBody>
          <a:bodyPr spcFirstLastPara="1" wrap="square" lIns="45700" tIns="45700" rIns="45700" bIns="45700" anchor="ctr" anchorCtr="0">
            <a:spAutoFit/>
          </a:bodyPr>
          <a:lstStyle>
            <a:lvl1pPr marL="457200" lvl="0" indent="-228600" algn="r">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84" name="Google Shape;84;gc965e24559_0_409"/>
          <p:cNvSpPr>
            <a:spLocks noGrp="1"/>
          </p:cNvSpPr>
          <p:nvPr>
            <p:ph type="pic" idx="3"/>
          </p:nvPr>
        </p:nvSpPr>
        <p:spPr>
          <a:xfrm>
            <a:off x="0" y="5029200"/>
            <a:ext cx="3886200" cy="5029200"/>
          </a:xfrm>
          <a:prstGeom prst="rect">
            <a:avLst/>
          </a:prstGeom>
          <a:solidFill>
            <a:srgbClr val="A5A5A5"/>
          </a:solidFill>
          <a:ln>
            <a:noFill/>
          </a:ln>
        </p:spPr>
      </p:sp>
      <p:sp>
        <p:nvSpPr>
          <p:cNvPr id="85" name="Google Shape;85;gc965e24559_0_409"/>
          <p:cNvSpPr txBox="1">
            <a:spLocks noGrp="1"/>
          </p:cNvSpPr>
          <p:nvPr>
            <p:ph type="body" idx="4"/>
          </p:nvPr>
        </p:nvSpPr>
        <p:spPr>
          <a:xfrm>
            <a:off x="4114800" y="7405301"/>
            <a:ext cx="2757600" cy="276900"/>
          </a:xfrm>
          <a:prstGeom prst="rect">
            <a:avLst/>
          </a:prstGeom>
          <a:solidFill>
            <a:schemeClr val="lt1"/>
          </a:solidFill>
          <a:ln>
            <a:noFill/>
          </a:ln>
        </p:spPr>
        <p:txBody>
          <a:bodyPr spcFirstLastPara="1" wrap="square" lIns="45700" tIns="45700" rIns="45700" bIns="45700" anchor="ctr" anchorCtr="0">
            <a:spAutoFit/>
          </a:bodyPr>
          <a:lstStyle>
            <a:lvl1pPr marL="457200" lvl="0" indent="-228600" algn="l">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3_Highlight Layout 123fws">
  <p:cSld name="3_Highlight Layout 123fws">
    <p:spTree>
      <p:nvGrpSpPr>
        <p:cNvPr id="1" name="Shape 86"/>
        <p:cNvGrpSpPr/>
        <p:nvPr/>
      </p:nvGrpSpPr>
      <p:grpSpPr>
        <a:xfrm>
          <a:off x="0" y="0"/>
          <a:ext cx="0" cy="0"/>
          <a:chOff x="0" y="0"/>
          <a:chExt cx="0" cy="0"/>
        </a:xfrm>
      </p:grpSpPr>
      <p:sp>
        <p:nvSpPr>
          <p:cNvPr id="87" name="Google Shape;87;gc965e24559_0_416"/>
          <p:cNvSpPr>
            <a:spLocks noGrp="1"/>
          </p:cNvSpPr>
          <p:nvPr>
            <p:ph type="pic" idx="2"/>
          </p:nvPr>
        </p:nvSpPr>
        <p:spPr>
          <a:xfrm>
            <a:off x="0" y="0"/>
            <a:ext cx="3886200" cy="10058400"/>
          </a:xfrm>
          <a:prstGeom prst="rect">
            <a:avLst/>
          </a:prstGeom>
          <a:solidFill>
            <a:srgbClr val="A5A5A5"/>
          </a:solidFill>
          <a:ln>
            <a:noFill/>
          </a:ln>
        </p:spPr>
      </p:sp>
      <p:sp>
        <p:nvSpPr>
          <p:cNvPr id="88" name="Google Shape;88;gc965e24559_0_416"/>
          <p:cNvSpPr txBox="1">
            <a:spLocks noGrp="1"/>
          </p:cNvSpPr>
          <p:nvPr>
            <p:ph type="body" idx="1"/>
          </p:nvPr>
        </p:nvSpPr>
        <p:spPr>
          <a:xfrm>
            <a:off x="0" y="6705600"/>
            <a:ext cx="3886200" cy="3352800"/>
          </a:xfrm>
          <a:prstGeom prst="rect">
            <a:avLst/>
          </a:prstGeom>
          <a:solidFill>
            <a:schemeClr val="dk2">
              <a:alpha val="87450"/>
            </a:schemeClr>
          </a:solidFill>
          <a:ln>
            <a:noFill/>
          </a:ln>
        </p:spPr>
        <p:txBody>
          <a:bodyPr spcFirstLastPara="1" wrap="square" lIns="274300" tIns="45700" rIns="274300" bIns="45700" anchor="ctr" anchorCtr="1">
            <a:noAutofit/>
          </a:bodyPr>
          <a:lstStyle>
            <a:lvl1pPr marL="457200" lvl="0" indent="-228600" algn="l">
              <a:lnSpc>
                <a:spcPct val="90000"/>
              </a:lnSpc>
              <a:spcBef>
                <a:spcPts val="850"/>
              </a:spcBef>
              <a:spcAft>
                <a:spcPts val="0"/>
              </a:spcAft>
              <a:buClr>
                <a:schemeClr val="lt1"/>
              </a:buClr>
              <a:buSzPts val="2400"/>
              <a:buNone/>
              <a:defRPr sz="2400" b="0" i="1" u="none" strike="noStrike" cap="none">
                <a:solidFill>
                  <a:schemeClr val="lt1"/>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89" name="Google Shape;89;gc965e24559_0_416"/>
          <p:cNvSpPr>
            <a:spLocks noGrp="1"/>
          </p:cNvSpPr>
          <p:nvPr>
            <p:ph type="pic" idx="3"/>
          </p:nvPr>
        </p:nvSpPr>
        <p:spPr>
          <a:xfrm>
            <a:off x="3886200" y="4572001"/>
            <a:ext cx="3886200" cy="5486400"/>
          </a:xfrm>
          <a:prstGeom prst="rect">
            <a:avLst/>
          </a:prstGeom>
          <a:solidFill>
            <a:srgbClr val="DEDEF9"/>
          </a:solidFill>
          <a:ln>
            <a:noFill/>
          </a:ln>
        </p:spPr>
      </p:sp>
      <p:sp>
        <p:nvSpPr>
          <p:cNvPr id="90" name="Google Shape;90;gc965e24559_0_416"/>
          <p:cNvSpPr txBox="1">
            <a:spLocks noGrp="1"/>
          </p:cNvSpPr>
          <p:nvPr>
            <p:ph type="ftr" idx="11"/>
          </p:nvPr>
        </p:nvSpPr>
        <p:spPr>
          <a:xfrm>
            <a:off x="40767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gc965e24559_0_416"/>
          <p:cNvSpPr txBox="1">
            <a:spLocks noGrp="1"/>
          </p:cNvSpPr>
          <p:nvPr>
            <p:ph type="body" idx="4"/>
          </p:nvPr>
        </p:nvSpPr>
        <p:spPr>
          <a:xfrm>
            <a:off x="4478383" y="1652750"/>
            <a:ext cx="2667000" cy="1266600"/>
          </a:xfrm>
          <a:prstGeom prst="rect">
            <a:avLst/>
          </a:prstGeom>
          <a:noFill/>
          <a:ln>
            <a:noFill/>
          </a:ln>
        </p:spPr>
        <p:txBody>
          <a:bodyPr spcFirstLastPara="1" wrap="square" lIns="182875" tIns="45700" rIns="91425" bIns="45700" anchor="ctr" anchorCtr="0">
            <a:spAutoFit/>
          </a:bodyPr>
          <a:lstStyle>
            <a:lvl1pPr marL="457200" lvl="0" indent="-228600" algn="l">
              <a:lnSpc>
                <a:spcPct val="90000"/>
              </a:lnSpc>
              <a:spcBef>
                <a:spcPts val="850"/>
              </a:spcBef>
              <a:spcAft>
                <a:spcPts val="0"/>
              </a:spcAft>
              <a:buClr>
                <a:srgbClr val="000000"/>
              </a:buClr>
              <a:buSzPts val="2800"/>
              <a:buNone/>
              <a:defRPr sz="2800" b="1" i="0">
                <a:solidFill>
                  <a:srgbClr val="000000"/>
                </a:solidFill>
                <a:latin typeface="Poppins SemiBold"/>
                <a:ea typeface="Poppins SemiBold"/>
                <a:cs typeface="Poppins SemiBold"/>
                <a:sym typeface="Poppins SemiBold"/>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92" name="Google Shape;92;gc965e24559_0_416"/>
          <p:cNvSpPr txBox="1">
            <a:spLocks noGrp="1"/>
          </p:cNvSpPr>
          <p:nvPr>
            <p:ph type="sldNum" idx="12"/>
          </p:nvPr>
        </p:nvSpPr>
        <p:spPr>
          <a:xfrm>
            <a:off x="93856" y="9687997"/>
            <a:ext cx="377100" cy="261600"/>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Highlight Layout 123fws">
  <p:cSld name="4_Highlight Layout 123fws">
    <p:spTree>
      <p:nvGrpSpPr>
        <p:cNvPr id="1" name="Shape 93"/>
        <p:cNvGrpSpPr/>
        <p:nvPr/>
      </p:nvGrpSpPr>
      <p:grpSpPr>
        <a:xfrm>
          <a:off x="0" y="0"/>
          <a:ext cx="0" cy="0"/>
          <a:chOff x="0" y="0"/>
          <a:chExt cx="0" cy="0"/>
        </a:xfrm>
      </p:grpSpPr>
      <p:sp>
        <p:nvSpPr>
          <p:cNvPr id="94" name="Google Shape;94;gc965e24559_0_423"/>
          <p:cNvSpPr>
            <a:spLocks noGrp="1"/>
          </p:cNvSpPr>
          <p:nvPr>
            <p:ph type="pic" idx="2"/>
          </p:nvPr>
        </p:nvSpPr>
        <p:spPr>
          <a:xfrm>
            <a:off x="0" y="3886200"/>
            <a:ext cx="3886200" cy="6172200"/>
          </a:xfrm>
          <a:prstGeom prst="rect">
            <a:avLst/>
          </a:prstGeom>
          <a:solidFill>
            <a:srgbClr val="DEDEF9"/>
          </a:solidFill>
          <a:ln>
            <a:noFill/>
          </a:ln>
        </p:spPr>
      </p:sp>
      <p:sp>
        <p:nvSpPr>
          <p:cNvPr id="95" name="Google Shape;95;gc965e24559_0_423"/>
          <p:cNvSpPr>
            <a:spLocks noGrp="1"/>
          </p:cNvSpPr>
          <p:nvPr>
            <p:ph type="pic" idx="3"/>
          </p:nvPr>
        </p:nvSpPr>
        <p:spPr>
          <a:xfrm>
            <a:off x="3886200" y="0"/>
            <a:ext cx="3886200" cy="10058400"/>
          </a:xfrm>
          <a:prstGeom prst="rect">
            <a:avLst/>
          </a:prstGeom>
          <a:solidFill>
            <a:srgbClr val="A5A5A5"/>
          </a:solidFill>
          <a:ln>
            <a:noFill/>
          </a:ln>
        </p:spPr>
      </p:sp>
      <p:sp>
        <p:nvSpPr>
          <p:cNvPr id="96" name="Google Shape;96;gc965e24559_0_423"/>
          <p:cNvSpPr txBox="1">
            <a:spLocks noGrp="1"/>
          </p:cNvSpPr>
          <p:nvPr>
            <p:ph type="body" idx="1"/>
          </p:nvPr>
        </p:nvSpPr>
        <p:spPr>
          <a:xfrm>
            <a:off x="3886200" y="6705600"/>
            <a:ext cx="3886200" cy="3352800"/>
          </a:xfrm>
          <a:prstGeom prst="rect">
            <a:avLst/>
          </a:prstGeom>
          <a:solidFill>
            <a:schemeClr val="dk2">
              <a:alpha val="87450"/>
            </a:schemeClr>
          </a:solidFill>
          <a:ln>
            <a:noFill/>
          </a:ln>
        </p:spPr>
        <p:txBody>
          <a:bodyPr spcFirstLastPara="1" wrap="square" lIns="274300" tIns="45700" rIns="274300" bIns="45700" anchor="ctr" anchorCtr="1">
            <a:noAutofit/>
          </a:bodyPr>
          <a:lstStyle>
            <a:lvl1pPr marL="457200" lvl="0" indent="-228600" algn="l">
              <a:lnSpc>
                <a:spcPct val="90000"/>
              </a:lnSpc>
              <a:spcBef>
                <a:spcPts val="850"/>
              </a:spcBef>
              <a:spcAft>
                <a:spcPts val="0"/>
              </a:spcAft>
              <a:buClr>
                <a:schemeClr val="lt1"/>
              </a:buClr>
              <a:buSzPts val="2000"/>
              <a:buNone/>
              <a:defRPr b="0" i="1" u="none" strike="noStrike" cap="none">
                <a:solidFill>
                  <a:schemeClr val="lt1"/>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97" name="Google Shape;97;gc965e24559_0_423"/>
          <p:cNvSpPr txBox="1">
            <a:spLocks noGrp="1"/>
          </p:cNvSpPr>
          <p:nvPr>
            <p:ph type="ftr" idx="11"/>
          </p:nvPr>
        </p:nvSpPr>
        <p:spPr>
          <a:xfrm>
            <a:off x="1905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gc965e24559_0_423"/>
          <p:cNvSpPr txBox="1">
            <a:spLocks noGrp="1"/>
          </p:cNvSpPr>
          <p:nvPr>
            <p:ph type="body" idx="4"/>
          </p:nvPr>
        </p:nvSpPr>
        <p:spPr>
          <a:xfrm>
            <a:off x="609600" y="1533844"/>
            <a:ext cx="2667000" cy="1266600"/>
          </a:xfrm>
          <a:prstGeom prst="rect">
            <a:avLst/>
          </a:prstGeom>
          <a:noFill/>
          <a:ln>
            <a:noFill/>
          </a:ln>
        </p:spPr>
        <p:txBody>
          <a:bodyPr spcFirstLastPara="1" wrap="square" lIns="182875" tIns="45700" rIns="91425" bIns="45700" anchor="ctr" anchorCtr="0">
            <a:spAutoFit/>
          </a:bodyPr>
          <a:lstStyle>
            <a:lvl1pPr marL="457200" lvl="0" indent="-228600" algn="l">
              <a:lnSpc>
                <a:spcPct val="90000"/>
              </a:lnSpc>
              <a:spcBef>
                <a:spcPts val="850"/>
              </a:spcBef>
              <a:spcAft>
                <a:spcPts val="0"/>
              </a:spcAft>
              <a:buClr>
                <a:srgbClr val="000000"/>
              </a:buClr>
              <a:buSzPts val="2800"/>
              <a:buNone/>
              <a:defRPr sz="2800" b="1" i="0">
                <a:solidFill>
                  <a:srgbClr val="000000"/>
                </a:solidFill>
                <a:latin typeface="Poppins SemiBold"/>
                <a:ea typeface="Poppins SemiBold"/>
                <a:cs typeface="Poppins SemiBold"/>
                <a:sym typeface="Poppins SemiBold"/>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99" name="Google Shape;99;gc965e24559_0_423"/>
          <p:cNvSpPr txBox="1">
            <a:spLocks noGrp="1"/>
          </p:cNvSpPr>
          <p:nvPr>
            <p:ph type="sldNum" idx="12"/>
          </p:nvPr>
        </p:nvSpPr>
        <p:spPr>
          <a:xfrm>
            <a:off x="7192862" y="9687997"/>
            <a:ext cx="377100" cy="261600"/>
          </a:xfrm>
          <a:prstGeom prst="rect">
            <a:avLst/>
          </a:prstGeom>
          <a:noFill/>
          <a:ln>
            <a:noFill/>
          </a:ln>
        </p:spPr>
        <p:txBody>
          <a:bodyPr spcFirstLastPara="1" wrap="square" lIns="91425" tIns="45700" rIns="91425" bIns="45700" anchor="b" anchorCtr="0">
            <a:sp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1_Highlight Layout 5">
  <p:cSld name="11_Highlight Layout 5">
    <p:spTree>
      <p:nvGrpSpPr>
        <p:cNvPr id="1" name="Shape 100"/>
        <p:cNvGrpSpPr/>
        <p:nvPr/>
      </p:nvGrpSpPr>
      <p:grpSpPr>
        <a:xfrm>
          <a:off x="0" y="0"/>
          <a:ext cx="0" cy="0"/>
          <a:chOff x="0" y="0"/>
          <a:chExt cx="0" cy="0"/>
        </a:xfrm>
      </p:grpSpPr>
      <p:sp>
        <p:nvSpPr>
          <p:cNvPr id="101" name="Google Shape;101;gc965e24559_0_430"/>
          <p:cNvSpPr>
            <a:spLocks noGrp="1"/>
          </p:cNvSpPr>
          <p:nvPr>
            <p:ph type="pic" idx="2"/>
          </p:nvPr>
        </p:nvSpPr>
        <p:spPr>
          <a:xfrm>
            <a:off x="730298" y="8925088"/>
            <a:ext cx="3156000" cy="1133400"/>
          </a:xfrm>
          <a:prstGeom prst="rect">
            <a:avLst/>
          </a:prstGeom>
          <a:solidFill>
            <a:srgbClr val="A5A5A5"/>
          </a:solidFill>
          <a:ln>
            <a:noFill/>
          </a:ln>
        </p:spPr>
      </p:sp>
      <p:sp>
        <p:nvSpPr>
          <p:cNvPr id="102" name="Google Shape;102;gc965e24559_0_430"/>
          <p:cNvSpPr>
            <a:spLocks noGrp="1"/>
          </p:cNvSpPr>
          <p:nvPr>
            <p:ph type="pic" idx="3"/>
          </p:nvPr>
        </p:nvSpPr>
        <p:spPr>
          <a:xfrm>
            <a:off x="730298" y="2420984"/>
            <a:ext cx="3156000" cy="3058800"/>
          </a:xfrm>
          <a:prstGeom prst="rect">
            <a:avLst/>
          </a:prstGeom>
          <a:solidFill>
            <a:srgbClr val="A5A5A5"/>
          </a:solidFill>
          <a:ln>
            <a:noFill/>
          </a:ln>
        </p:spPr>
      </p:sp>
      <p:sp>
        <p:nvSpPr>
          <p:cNvPr id="103" name="Google Shape;103;gc965e24559_0_430"/>
          <p:cNvSpPr txBox="1">
            <a:spLocks noGrp="1"/>
          </p:cNvSpPr>
          <p:nvPr>
            <p:ph type="ftr" idx="11"/>
          </p:nvPr>
        </p:nvSpPr>
        <p:spPr>
          <a:xfrm>
            <a:off x="5334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gc965e24559_0_430"/>
          <p:cNvSpPr txBox="1">
            <a:spLocks noGrp="1"/>
          </p:cNvSpPr>
          <p:nvPr>
            <p:ph type="sldNum" idx="12"/>
          </p:nvPr>
        </p:nvSpPr>
        <p:spPr>
          <a:xfrm>
            <a:off x="91977" y="9687997"/>
            <a:ext cx="377100" cy="261600"/>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105" name="Google Shape;105;gc965e24559_0_430"/>
          <p:cNvSpPr txBox="1">
            <a:spLocks noGrp="1"/>
          </p:cNvSpPr>
          <p:nvPr>
            <p:ph type="title"/>
          </p:nvPr>
        </p:nvSpPr>
        <p:spPr>
          <a:xfrm>
            <a:off x="730297" y="1874520"/>
            <a:ext cx="3689400" cy="492300"/>
          </a:xfrm>
          <a:prstGeom prst="rect">
            <a:avLst/>
          </a:prstGeom>
          <a:noFill/>
          <a:ln>
            <a:noFill/>
          </a:ln>
        </p:spPr>
        <p:txBody>
          <a:bodyPr spcFirstLastPara="1" wrap="square" lIns="0" tIns="45700" rIns="91425" bIns="45700" anchor="b" anchorCtr="0">
            <a:spAutoFit/>
          </a:bodyPr>
          <a:lstStyle>
            <a:lvl1pPr lvl="0" algn="l">
              <a:lnSpc>
                <a:spcPct val="75000"/>
              </a:lnSpc>
              <a:spcBef>
                <a:spcPts val="0"/>
              </a:spcBef>
              <a:spcAft>
                <a:spcPts val="0"/>
              </a:spcAft>
              <a:buClr>
                <a:schemeClr val="dk1"/>
              </a:buClr>
              <a:buSzPts val="3200"/>
              <a:buFont typeface="Poppins SemiBold"/>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gc965e24559_0_430"/>
          <p:cNvSpPr>
            <a:spLocks noGrp="1"/>
          </p:cNvSpPr>
          <p:nvPr>
            <p:ph type="pic" idx="4"/>
          </p:nvPr>
        </p:nvSpPr>
        <p:spPr>
          <a:xfrm>
            <a:off x="730298" y="5673036"/>
            <a:ext cx="3156000" cy="3058800"/>
          </a:xfrm>
          <a:prstGeom prst="rect">
            <a:avLst/>
          </a:prstGeom>
          <a:solidFill>
            <a:srgbClr val="A5A5A5"/>
          </a:solidFill>
          <a:ln>
            <a:noFill/>
          </a:ln>
        </p:spPr>
      </p:sp>
      <p:sp>
        <p:nvSpPr>
          <p:cNvPr id="107" name="Google Shape;107;gc965e24559_0_430"/>
          <p:cNvSpPr txBox="1">
            <a:spLocks noGrp="1"/>
          </p:cNvSpPr>
          <p:nvPr>
            <p:ph type="body" idx="1"/>
          </p:nvPr>
        </p:nvSpPr>
        <p:spPr>
          <a:xfrm>
            <a:off x="4616498" y="1"/>
            <a:ext cx="3156000" cy="10058400"/>
          </a:xfrm>
          <a:prstGeom prst="rect">
            <a:avLst/>
          </a:prstGeom>
          <a:solidFill>
            <a:schemeClr val="dk2"/>
          </a:solidFill>
          <a:ln>
            <a:noFill/>
          </a:ln>
        </p:spPr>
        <p:txBody>
          <a:bodyPr spcFirstLastPara="1" wrap="square" lIns="274300" tIns="45700" rIns="274300" bIns="45700" anchor="ctr" anchorCtr="0">
            <a:noAutofit/>
          </a:bodyPr>
          <a:lstStyle>
            <a:lvl1pPr marL="457200" lvl="0" indent="-228600" algn="l">
              <a:lnSpc>
                <a:spcPct val="90000"/>
              </a:lnSpc>
              <a:spcBef>
                <a:spcPts val="850"/>
              </a:spcBef>
              <a:spcAft>
                <a:spcPts val="0"/>
              </a:spcAft>
              <a:buClr>
                <a:schemeClr val="lt1"/>
              </a:buClr>
              <a:buSzPts val="2000"/>
              <a:buNone/>
              <a:defRPr i="1">
                <a:solidFill>
                  <a:schemeClr val="lt1"/>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4_Highlight Layout 5">
  <p:cSld name="14_Highlight Layout 5">
    <p:spTree>
      <p:nvGrpSpPr>
        <p:cNvPr id="1" name="Shape 108"/>
        <p:cNvGrpSpPr/>
        <p:nvPr/>
      </p:nvGrpSpPr>
      <p:grpSpPr>
        <a:xfrm>
          <a:off x="0" y="0"/>
          <a:ext cx="0" cy="0"/>
          <a:chOff x="0" y="0"/>
          <a:chExt cx="0" cy="0"/>
        </a:xfrm>
      </p:grpSpPr>
      <p:sp>
        <p:nvSpPr>
          <p:cNvPr id="109" name="Google Shape;109;gc965e24559_0_438"/>
          <p:cNvSpPr>
            <a:spLocks noGrp="1"/>
          </p:cNvSpPr>
          <p:nvPr>
            <p:ph type="pic" idx="2"/>
          </p:nvPr>
        </p:nvSpPr>
        <p:spPr>
          <a:xfrm>
            <a:off x="3886201" y="8925088"/>
            <a:ext cx="3156000" cy="1133400"/>
          </a:xfrm>
          <a:prstGeom prst="rect">
            <a:avLst/>
          </a:prstGeom>
          <a:solidFill>
            <a:srgbClr val="A5A5A5"/>
          </a:solidFill>
          <a:ln>
            <a:noFill/>
          </a:ln>
        </p:spPr>
      </p:sp>
      <p:sp>
        <p:nvSpPr>
          <p:cNvPr id="110" name="Google Shape;110;gc965e24559_0_438"/>
          <p:cNvSpPr>
            <a:spLocks noGrp="1"/>
          </p:cNvSpPr>
          <p:nvPr>
            <p:ph type="pic" idx="3"/>
          </p:nvPr>
        </p:nvSpPr>
        <p:spPr>
          <a:xfrm>
            <a:off x="3886201" y="2420984"/>
            <a:ext cx="3156000" cy="3058800"/>
          </a:xfrm>
          <a:prstGeom prst="rect">
            <a:avLst/>
          </a:prstGeom>
          <a:solidFill>
            <a:srgbClr val="A5A5A5"/>
          </a:solidFill>
          <a:ln>
            <a:noFill/>
          </a:ln>
        </p:spPr>
      </p:sp>
      <p:sp>
        <p:nvSpPr>
          <p:cNvPr id="111" name="Google Shape;111;gc965e24559_0_438"/>
          <p:cNvSpPr txBox="1">
            <a:spLocks noGrp="1"/>
          </p:cNvSpPr>
          <p:nvPr>
            <p:ph type="ftr" idx="11"/>
          </p:nvPr>
        </p:nvSpPr>
        <p:spPr>
          <a:xfrm>
            <a:off x="3711552"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gc965e24559_0_438"/>
          <p:cNvSpPr txBox="1">
            <a:spLocks noGrp="1"/>
          </p:cNvSpPr>
          <p:nvPr>
            <p:ph type="title"/>
          </p:nvPr>
        </p:nvSpPr>
        <p:spPr>
          <a:xfrm>
            <a:off x="3886200" y="1874520"/>
            <a:ext cx="3689400" cy="492300"/>
          </a:xfrm>
          <a:prstGeom prst="rect">
            <a:avLst/>
          </a:prstGeom>
          <a:noFill/>
          <a:ln>
            <a:noFill/>
          </a:ln>
        </p:spPr>
        <p:txBody>
          <a:bodyPr spcFirstLastPara="1" wrap="square" lIns="0" tIns="45700" rIns="91425" bIns="45700" anchor="b" anchorCtr="0">
            <a:spAutoFit/>
          </a:bodyPr>
          <a:lstStyle>
            <a:lvl1pPr lvl="0" algn="l">
              <a:lnSpc>
                <a:spcPct val="75000"/>
              </a:lnSpc>
              <a:spcBef>
                <a:spcPts val="0"/>
              </a:spcBef>
              <a:spcAft>
                <a:spcPts val="0"/>
              </a:spcAft>
              <a:buClr>
                <a:schemeClr val="dk1"/>
              </a:buClr>
              <a:buSzPts val="3200"/>
              <a:buFont typeface="Poppins SemiBold"/>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gc965e24559_0_438"/>
          <p:cNvSpPr>
            <a:spLocks noGrp="1"/>
          </p:cNvSpPr>
          <p:nvPr>
            <p:ph type="pic" idx="4"/>
          </p:nvPr>
        </p:nvSpPr>
        <p:spPr>
          <a:xfrm>
            <a:off x="3886201" y="5673036"/>
            <a:ext cx="3156000" cy="3058800"/>
          </a:xfrm>
          <a:prstGeom prst="rect">
            <a:avLst/>
          </a:prstGeom>
          <a:solidFill>
            <a:srgbClr val="A5A5A5"/>
          </a:solidFill>
          <a:ln>
            <a:noFill/>
          </a:ln>
        </p:spPr>
      </p:sp>
      <p:sp>
        <p:nvSpPr>
          <p:cNvPr id="114" name="Google Shape;114;gc965e24559_0_438"/>
          <p:cNvSpPr txBox="1">
            <a:spLocks noGrp="1"/>
          </p:cNvSpPr>
          <p:nvPr>
            <p:ph type="body" idx="1"/>
          </p:nvPr>
        </p:nvSpPr>
        <p:spPr>
          <a:xfrm>
            <a:off x="0" y="1"/>
            <a:ext cx="3156000" cy="10058400"/>
          </a:xfrm>
          <a:prstGeom prst="rect">
            <a:avLst/>
          </a:prstGeom>
          <a:solidFill>
            <a:schemeClr val="dk2"/>
          </a:solidFill>
          <a:ln>
            <a:noFill/>
          </a:ln>
        </p:spPr>
        <p:txBody>
          <a:bodyPr spcFirstLastPara="1" wrap="square" lIns="274300" tIns="45700" rIns="274300" bIns="45700" anchor="ctr" anchorCtr="0">
            <a:noAutofit/>
          </a:bodyPr>
          <a:lstStyle>
            <a:lvl1pPr marL="457200" lvl="0" indent="-228600" algn="l">
              <a:lnSpc>
                <a:spcPct val="90000"/>
              </a:lnSpc>
              <a:spcBef>
                <a:spcPts val="850"/>
              </a:spcBef>
              <a:spcAft>
                <a:spcPts val="0"/>
              </a:spcAft>
              <a:buClr>
                <a:schemeClr val="lt1"/>
              </a:buClr>
              <a:buSzPts val="2000"/>
              <a:buNone/>
              <a:defRPr i="1">
                <a:solidFill>
                  <a:schemeClr val="lt1"/>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15" name="Google Shape;115;gc965e24559_0_438"/>
          <p:cNvSpPr txBox="1">
            <a:spLocks noGrp="1"/>
          </p:cNvSpPr>
          <p:nvPr>
            <p:ph type="sldNum" idx="12"/>
          </p:nvPr>
        </p:nvSpPr>
        <p:spPr>
          <a:xfrm>
            <a:off x="123236"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chemeClr val="lt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4 Pictures (2x2, No Border)">
  <p:cSld name="4 Pictures (2x2, No Border)">
    <p:spTree>
      <p:nvGrpSpPr>
        <p:cNvPr id="1" name="Shape 116"/>
        <p:cNvGrpSpPr/>
        <p:nvPr/>
      </p:nvGrpSpPr>
      <p:grpSpPr>
        <a:xfrm>
          <a:off x="0" y="0"/>
          <a:ext cx="0" cy="0"/>
          <a:chOff x="0" y="0"/>
          <a:chExt cx="0" cy="0"/>
        </a:xfrm>
      </p:grpSpPr>
      <p:sp>
        <p:nvSpPr>
          <p:cNvPr id="117" name="Google Shape;117;gc965e24559_0_446"/>
          <p:cNvSpPr>
            <a:spLocks noGrp="1"/>
          </p:cNvSpPr>
          <p:nvPr>
            <p:ph type="pic" idx="2"/>
          </p:nvPr>
        </p:nvSpPr>
        <p:spPr>
          <a:xfrm>
            <a:off x="3886200" y="5029200"/>
            <a:ext cx="3886200" cy="5029200"/>
          </a:xfrm>
          <a:prstGeom prst="rect">
            <a:avLst/>
          </a:prstGeom>
          <a:solidFill>
            <a:srgbClr val="A5A5A5"/>
          </a:solidFill>
          <a:ln>
            <a:noFill/>
          </a:ln>
        </p:spPr>
      </p:sp>
      <p:sp>
        <p:nvSpPr>
          <p:cNvPr id="118" name="Google Shape;118;gc965e24559_0_446"/>
          <p:cNvSpPr>
            <a:spLocks noGrp="1"/>
          </p:cNvSpPr>
          <p:nvPr>
            <p:ph type="pic" idx="3"/>
          </p:nvPr>
        </p:nvSpPr>
        <p:spPr>
          <a:xfrm>
            <a:off x="0" y="5029200"/>
            <a:ext cx="3886200" cy="5029200"/>
          </a:xfrm>
          <a:prstGeom prst="rect">
            <a:avLst/>
          </a:prstGeom>
          <a:solidFill>
            <a:srgbClr val="A5A5A5"/>
          </a:solidFill>
          <a:ln>
            <a:noFill/>
          </a:ln>
        </p:spPr>
      </p:sp>
      <p:sp>
        <p:nvSpPr>
          <p:cNvPr id="119" name="Google Shape;119;gc965e24559_0_446"/>
          <p:cNvSpPr>
            <a:spLocks noGrp="1"/>
          </p:cNvSpPr>
          <p:nvPr>
            <p:ph type="pic" idx="4"/>
          </p:nvPr>
        </p:nvSpPr>
        <p:spPr>
          <a:xfrm>
            <a:off x="3886200" y="0"/>
            <a:ext cx="3886200" cy="5029200"/>
          </a:xfrm>
          <a:prstGeom prst="rect">
            <a:avLst/>
          </a:prstGeom>
          <a:solidFill>
            <a:srgbClr val="A5A5A5"/>
          </a:solidFill>
          <a:ln>
            <a:noFill/>
          </a:ln>
        </p:spPr>
      </p:sp>
      <p:sp>
        <p:nvSpPr>
          <p:cNvPr id="120" name="Google Shape;120;gc965e24559_0_446"/>
          <p:cNvSpPr>
            <a:spLocks noGrp="1"/>
          </p:cNvSpPr>
          <p:nvPr>
            <p:ph type="pic" idx="5"/>
          </p:nvPr>
        </p:nvSpPr>
        <p:spPr>
          <a:xfrm>
            <a:off x="0" y="0"/>
            <a:ext cx="3886200" cy="5029200"/>
          </a:xfrm>
          <a:prstGeom prst="rect">
            <a:avLst/>
          </a:prstGeom>
          <a:solidFill>
            <a:srgbClr val="A5A5A5"/>
          </a:solid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Highlight Layout 123fws">
  <p:cSld name="Highlight Layout 123fws">
    <p:spTree>
      <p:nvGrpSpPr>
        <p:cNvPr id="1" name="Shape 121"/>
        <p:cNvGrpSpPr/>
        <p:nvPr/>
      </p:nvGrpSpPr>
      <p:grpSpPr>
        <a:xfrm>
          <a:off x="0" y="0"/>
          <a:ext cx="0" cy="0"/>
          <a:chOff x="0" y="0"/>
          <a:chExt cx="0" cy="0"/>
        </a:xfrm>
      </p:grpSpPr>
      <p:sp>
        <p:nvSpPr>
          <p:cNvPr id="122" name="Google Shape;122;gc965e24559_0_451"/>
          <p:cNvSpPr>
            <a:spLocks noGrp="1"/>
          </p:cNvSpPr>
          <p:nvPr>
            <p:ph type="pic" idx="2"/>
          </p:nvPr>
        </p:nvSpPr>
        <p:spPr>
          <a:xfrm>
            <a:off x="0" y="2590800"/>
            <a:ext cx="7772400" cy="7467600"/>
          </a:xfrm>
          <a:prstGeom prst="rect">
            <a:avLst/>
          </a:prstGeom>
          <a:solidFill>
            <a:srgbClr val="A5A5A5"/>
          </a:solidFill>
          <a:ln>
            <a:noFill/>
          </a:ln>
        </p:spPr>
      </p:sp>
      <p:sp>
        <p:nvSpPr>
          <p:cNvPr id="123" name="Google Shape;123;gc965e24559_0_451"/>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gc965e24559_0_451"/>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25" name="Google Shape;125;gc965e24559_0_451"/>
          <p:cNvSpPr txBox="1">
            <a:spLocks noGrp="1"/>
          </p:cNvSpPr>
          <p:nvPr>
            <p:ph type="body" idx="1"/>
          </p:nvPr>
        </p:nvSpPr>
        <p:spPr>
          <a:xfrm>
            <a:off x="533400" y="1667167"/>
            <a:ext cx="6705600" cy="286200"/>
          </a:xfrm>
          <a:prstGeom prst="rect">
            <a:avLst/>
          </a:prstGeom>
          <a:solidFill>
            <a:schemeClr val="lt1"/>
          </a:solidFill>
          <a:ln>
            <a:noFill/>
          </a:ln>
          <a:effectLst>
            <a:outerShdw dist="63500" dir="10800000" algn="r" rotWithShape="0">
              <a:srgbClr val="2422CE"/>
            </a:outerShdw>
          </a:effectLst>
        </p:spPr>
        <p:txBody>
          <a:bodyPr spcFirstLastPara="1" wrap="square" lIns="182875" tIns="45700" rIns="91425" bIns="45700" anchor="ctr" anchorCtr="0">
            <a:spAutoFit/>
          </a:bodyPr>
          <a:lstStyle>
            <a:lvl1pPr marL="457200" lvl="0" indent="-228600" algn="l">
              <a:lnSpc>
                <a:spcPct val="90000"/>
              </a:lnSpc>
              <a:spcBef>
                <a:spcPts val="850"/>
              </a:spcBef>
              <a:spcAft>
                <a:spcPts val="0"/>
              </a:spcAft>
              <a:buClr>
                <a:srgbClr val="000000"/>
              </a:buClr>
              <a:buSzPts val="1400"/>
              <a:buNone/>
              <a:defRPr sz="1400" b="1" i="0">
                <a:solidFill>
                  <a:srgbClr val="000000"/>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ghlight Layout 123fws">
  <p:cSld name="1_Highlight Layout 123fws">
    <p:spTree>
      <p:nvGrpSpPr>
        <p:cNvPr id="1" name="Shape 126"/>
        <p:cNvGrpSpPr/>
        <p:nvPr/>
      </p:nvGrpSpPr>
      <p:grpSpPr>
        <a:xfrm>
          <a:off x="0" y="0"/>
          <a:ext cx="0" cy="0"/>
          <a:chOff x="0" y="0"/>
          <a:chExt cx="0" cy="0"/>
        </a:xfrm>
      </p:grpSpPr>
      <p:sp>
        <p:nvSpPr>
          <p:cNvPr id="127" name="Google Shape;127;gc965e24559_0_456"/>
          <p:cNvSpPr>
            <a:spLocks noGrp="1"/>
          </p:cNvSpPr>
          <p:nvPr>
            <p:ph type="pic" idx="2"/>
          </p:nvPr>
        </p:nvSpPr>
        <p:spPr>
          <a:xfrm>
            <a:off x="0" y="0"/>
            <a:ext cx="7772400" cy="7467600"/>
          </a:xfrm>
          <a:prstGeom prst="rect">
            <a:avLst/>
          </a:prstGeom>
          <a:solidFill>
            <a:srgbClr val="A5A5A5"/>
          </a:solidFill>
          <a:ln>
            <a:noFill/>
          </a:ln>
        </p:spPr>
      </p:sp>
      <p:sp>
        <p:nvSpPr>
          <p:cNvPr id="128" name="Google Shape;128;gc965e24559_0_456"/>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29" name="Google Shape;129;gc965e24559_0_456"/>
          <p:cNvSpPr txBox="1">
            <a:spLocks noGrp="1"/>
          </p:cNvSpPr>
          <p:nvPr>
            <p:ph type="body" idx="1"/>
          </p:nvPr>
        </p:nvSpPr>
        <p:spPr>
          <a:xfrm>
            <a:off x="533400" y="7725026"/>
            <a:ext cx="6705600" cy="286200"/>
          </a:xfrm>
          <a:prstGeom prst="rect">
            <a:avLst/>
          </a:prstGeom>
          <a:solidFill>
            <a:schemeClr val="lt1"/>
          </a:solidFill>
          <a:ln>
            <a:noFill/>
          </a:ln>
          <a:effectLst>
            <a:outerShdw dist="63500" dir="10800000" algn="r" rotWithShape="0">
              <a:srgbClr val="2422CE"/>
            </a:outerShdw>
          </a:effectLst>
        </p:spPr>
        <p:txBody>
          <a:bodyPr spcFirstLastPara="1" wrap="square" lIns="182875" tIns="45700" rIns="91425" bIns="45700" anchor="t" anchorCtr="0">
            <a:spAutoFit/>
          </a:bodyPr>
          <a:lstStyle>
            <a:lvl1pPr marL="457200" lvl="0" indent="-228600" algn="l">
              <a:lnSpc>
                <a:spcPct val="90000"/>
              </a:lnSpc>
              <a:spcBef>
                <a:spcPts val="850"/>
              </a:spcBef>
              <a:spcAft>
                <a:spcPts val="0"/>
              </a:spcAft>
              <a:buClr>
                <a:srgbClr val="000000"/>
              </a:buClr>
              <a:buSzPts val="1400"/>
              <a:buNone/>
              <a:defRPr sz="1400" b="1" i="0">
                <a:solidFill>
                  <a:srgbClr val="000000"/>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30" name="Google Shape;130;gc965e24559_0_456"/>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3_Title Slide">
  <p:cSld name="3_Title Slide">
    <p:spTree>
      <p:nvGrpSpPr>
        <p:cNvPr id="1" name="Shape 18"/>
        <p:cNvGrpSpPr/>
        <p:nvPr/>
      </p:nvGrpSpPr>
      <p:grpSpPr>
        <a:xfrm>
          <a:off x="0" y="0"/>
          <a:ext cx="0" cy="0"/>
          <a:chOff x="0" y="0"/>
          <a:chExt cx="0" cy="0"/>
        </a:xfrm>
      </p:grpSpPr>
      <p:sp>
        <p:nvSpPr>
          <p:cNvPr id="19" name="Google Shape;19;gc965e24559_0_348"/>
          <p:cNvSpPr/>
          <p:nvPr/>
        </p:nvSpPr>
        <p:spPr>
          <a:xfrm>
            <a:off x="304800" y="314325"/>
            <a:ext cx="7162800" cy="94296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Inter"/>
              <a:ea typeface="Inter"/>
              <a:cs typeface="Inter"/>
              <a:sym typeface="Inter"/>
            </a:endParaRPr>
          </a:p>
        </p:txBody>
      </p:sp>
      <p:sp>
        <p:nvSpPr>
          <p:cNvPr id="20" name="Google Shape;20;gc965e24559_0_348"/>
          <p:cNvSpPr>
            <a:spLocks noGrp="1"/>
          </p:cNvSpPr>
          <p:nvPr>
            <p:ph type="pic" idx="2"/>
          </p:nvPr>
        </p:nvSpPr>
        <p:spPr>
          <a:xfrm>
            <a:off x="2895600" y="314325"/>
            <a:ext cx="4572000" cy="9429600"/>
          </a:xfrm>
          <a:prstGeom prst="rect">
            <a:avLst/>
          </a:prstGeom>
          <a:solidFill>
            <a:srgbClr val="A5A5A5"/>
          </a:solidFill>
          <a:ln>
            <a:noFill/>
          </a:ln>
        </p:spPr>
      </p:sp>
      <p:sp>
        <p:nvSpPr>
          <p:cNvPr id="21" name="Google Shape;21;gc965e24559_0_348"/>
          <p:cNvSpPr txBox="1">
            <a:spLocks noGrp="1"/>
          </p:cNvSpPr>
          <p:nvPr>
            <p:ph type="ctrTitle"/>
          </p:nvPr>
        </p:nvSpPr>
        <p:spPr>
          <a:xfrm>
            <a:off x="1219200" y="6493132"/>
            <a:ext cx="3886200" cy="1977600"/>
          </a:xfrm>
          <a:prstGeom prst="rect">
            <a:avLst/>
          </a:prstGeom>
          <a:solidFill>
            <a:schemeClr val="accent4">
              <a:alpha val="76470"/>
            </a:schemeClr>
          </a:solidFill>
          <a:ln>
            <a:noFill/>
          </a:ln>
        </p:spPr>
        <p:txBody>
          <a:bodyPr spcFirstLastPara="1" wrap="square" lIns="91425" tIns="365750" rIns="91425" bIns="182875" anchor="ctr" anchorCtr="0">
            <a:spAutoFit/>
          </a:bodyPr>
          <a:lstStyle>
            <a:lvl1pPr lvl="0" algn="ctr">
              <a:lnSpc>
                <a:spcPct val="90000"/>
              </a:lnSpc>
              <a:spcBef>
                <a:spcPts val="0"/>
              </a:spcBef>
              <a:spcAft>
                <a:spcPts val="0"/>
              </a:spcAft>
              <a:buClr>
                <a:schemeClr val="dk1"/>
              </a:buClr>
              <a:buSzPts val="4000"/>
              <a:buFont typeface="Poppins SemiBold"/>
              <a:buNone/>
              <a:defRPr sz="4000">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gc965e24559_0_348"/>
          <p:cNvSpPr txBox="1">
            <a:spLocks noGrp="1"/>
          </p:cNvSpPr>
          <p:nvPr>
            <p:ph type="body" idx="1"/>
          </p:nvPr>
        </p:nvSpPr>
        <p:spPr>
          <a:xfrm rot="-5400000">
            <a:off x="-973570" y="2396851"/>
            <a:ext cx="5857800" cy="1692900"/>
          </a:xfrm>
          <a:prstGeom prst="rect">
            <a:avLst/>
          </a:prstGeom>
          <a:noFill/>
          <a:ln>
            <a:noFill/>
          </a:ln>
        </p:spPr>
        <p:txBody>
          <a:bodyPr spcFirstLastPara="1" wrap="square" lIns="91425" tIns="91425" rIns="91425" bIns="365750" anchor="b" anchorCtr="0">
            <a:spAutoFit/>
          </a:bodyPr>
          <a:lstStyle>
            <a:lvl1pPr marL="457200" lvl="0" indent="-228600" algn="l">
              <a:lnSpc>
                <a:spcPct val="90000"/>
              </a:lnSpc>
              <a:spcBef>
                <a:spcPts val="850"/>
              </a:spcBef>
              <a:spcAft>
                <a:spcPts val="0"/>
              </a:spcAft>
              <a:buClr>
                <a:schemeClr val="lt1"/>
              </a:buClr>
              <a:buSzPts val="8000"/>
              <a:buNone/>
              <a:defRPr sz="8000" b="1">
                <a:solidFill>
                  <a:schemeClr val="lt1"/>
                </a:solidFill>
                <a:latin typeface="Poppins SemiBold"/>
                <a:ea typeface="Poppins SemiBold"/>
                <a:cs typeface="Poppins SemiBold"/>
                <a:sym typeface="Poppins SemiBold"/>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_Highlight Layout 123fws">
  <p:cSld name="2_Highlight Layout 123fws">
    <p:spTree>
      <p:nvGrpSpPr>
        <p:cNvPr id="1" name="Shape 131"/>
        <p:cNvGrpSpPr/>
        <p:nvPr/>
      </p:nvGrpSpPr>
      <p:grpSpPr>
        <a:xfrm>
          <a:off x="0" y="0"/>
          <a:ext cx="0" cy="0"/>
          <a:chOff x="0" y="0"/>
          <a:chExt cx="0" cy="0"/>
        </a:xfrm>
      </p:grpSpPr>
      <p:sp>
        <p:nvSpPr>
          <p:cNvPr id="132" name="Google Shape;132;gc965e24559_0_461"/>
          <p:cNvSpPr>
            <a:spLocks noGrp="1"/>
          </p:cNvSpPr>
          <p:nvPr>
            <p:ph type="pic" idx="2"/>
          </p:nvPr>
        </p:nvSpPr>
        <p:spPr>
          <a:xfrm>
            <a:off x="0" y="0"/>
            <a:ext cx="7772400" cy="10058400"/>
          </a:xfrm>
          <a:prstGeom prst="rect">
            <a:avLst/>
          </a:prstGeom>
          <a:solidFill>
            <a:srgbClr val="A5A5A5"/>
          </a:solidFill>
          <a:ln>
            <a:noFill/>
          </a:ln>
        </p:spPr>
      </p:sp>
      <p:sp>
        <p:nvSpPr>
          <p:cNvPr id="133" name="Google Shape;133;gc965e24559_0_461"/>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34" name="Google Shape;134;gc965e24559_0_461"/>
          <p:cNvSpPr txBox="1">
            <a:spLocks noGrp="1"/>
          </p:cNvSpPr>
          <p:nvPr>
            <p:ph type="body" idx="1"/>
          </p:nvPr>
        </p:nvSpPr>
        <p:spPr>
          <a:xfrm>
            <a:off x="3666428" y="6250041"/>
            <a:ext cx="3593700" cy="867900"/>
          </a:xfrm>
          <a:prstGeom prst="rect">
            <a:avLst/>
          </a:prstGeom>
          <a:solidFill>
            <a:schemeClr val="lt1">
              <a:alpha val="80000"/>
            </a:schemeClr>
          </a:solidFill>
          <a:ln>
            <a:noFill/>
          </a:ln>
        </p:spPr>
        <p:txBody>
          <a:bodyPr spcFirstLastPara="1" wrap="square" lIns="182875" tIns="182875" rIns="182875" bIns="182875" anchor="ctr" anchorCtr="0">
            <a:spAutoFit/>
          </a:bodyPr>
          <a:lstStyle>
            <a:lvl1pPr marL="457200" lvl="0" indent="-228600" algn="l">
              <a:lnSpc>
                <a:spcPct val="90000"/>
              </a:lnSpc>
              <a:spcBef>
                <a:spcPts val="850"/>
              </a:spcBef>
              <a:spcAft>
                <a:spcPts val="0"/>
              </a:spcAft>
              <a:buClr>
                <a:srgbClr val="000000"/>
              </a:buClr>
              <a:buSzPts val="1800"/>
              <a:buFont typeface="Arial"/>
              <a:buNone/>
              <a:defRPr sz="1800" b="0" i="0">
                <a:solidFill>
                  <a:srgbClr val="000000"/>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35" name="Google Shape;135;gc965e24559_0_461"/>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 Image + Title + Callout Text">
  <p:cSld name="1 Image + Title + Callout Text">
    <p:spTree>
      <p:nvGrpSpPr>
        <p:cNvPr id="1" name="Shape 136"/>
        <p:cNvGrpSpPr/>
        <p:nvPr/>
      </p:nvGrpSpPr>
      <p:grpSpPr>
        <a:xfrm>
          <a:off x="0" y="0"/>
          <a:ext cx="0" cy="0"/>
          <a:chOff x="0" y="0"/>
          <a:chExt cx="0" cy="0"/>
        </a:xfrm>
      </p:grpSpPr>
      <p:sp>
        <p:nvSpPr>
          <p:cNvPr id="137" name="Google Shape;137;gc965e24559_0_466"/>
          <p:cNvSpPr>
            <a:spLocks noGrp="1"/>
          </p:cNvSpPr>
          <p:nvPr>
            <p:ph type="pic" idx="2"/>
          </p:nvPr>
        </p:nvSpPr>
        <p:spPr>
          <a:xfrm>
            <a:off x="501698" y="2067040"/>
            <a:ext cx="6311700" cy="6315000"/>
          </a:xfrm>
          <a:prstGeom prst="rect">
            <a:avLst/>
          </a:prstGeom>
          <a:solidFill>
            <a:srgbClr val="A5A5A5"/>
          </a:solidFill>
          <a:ln>
            <a:noFill/>
          </a:ln>
        </p:spPr>
      </p:sp>
      <p:sp>
        <p:nvSpPr>
          <p:cNvPr id="138" name="Google Shape;138;gc965e24559_0_466"/>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gc965e24559_0_466"/>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40" name="Google Shape;140;gc965e24559_0_466"/>
          <p:cNvSpPr txBox="1">
            <a:spLocks noGrp="1"/>
          </p:cNvSpPr>
          <p:nvPr>
            <p:ph type="body" idx="1"/>
          </p:nvPr>
        </p:nvSpPr>
        <p:spPr>
          <a:xfrm>
            <a:off x="2057400" y="7543800"/>
            <a:ext cx="4572000" cy="1676400"/>
          </a:xfrm>
          <a:prstGeom prst="rect">
            <a:avLst/>
          </a:prstGeom>
          <a:solidFill>
            <a:schemeClr val="dk2">
              <a:alpha val="80000"/>
            </a:schemeClr>
          </a:solidFill>
          <a:ln>
            <a:noFill/>
          </a:ln>
        </p:spPr>
        <p:txBody>
          <a:bodyPr spcFirstLastPara="1" wrap="square" lIns="91425" tIns="45700" rIns="91425" bIns="45700" anchor="ctr" anchorCtr="0">
            <a:noAutofit/>
          </a:bodyPr>
          <a:lstStyle>
            <a:lvl1pPr marL="457200" lvl="0" indent="-228600" algn="l">
              <a:lnSpc>
                <a:spcPct val="90000"/>
              </a:lnSpc>
              <a:spcBef>
                <a:spcPts val="850"/>
              </a:spcBef>
              <a:spcAft>
                <a:spcPts val="0"/>
              </a:spcAft>
              <a:buClr>
                <a:schemeClr val="lt1"/>
              </a:buClr>
              <a:buSzPts val="2000"/>
              <a:buNone/>
              <a:defRPr i="1">
                <a:solidFill>
                  <a:schemeClr val="lt1"/>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41" name="Google Shape;141;gc965e24559_0_466"/>
          <p:cNvSpPr txBox="1">
            <a:spLocks noGrp="1"/>
          </p:cNvSpPr>
          <p:nvPr>
            <p:ph type="title"/>
          </p:nvPr>
        </p:nvSpPr>
        <p:spPr>
          <a:xfrm>
            <a:off x="501698" y="1563548"/>
            <a:ext cx="5791200" cy="492300"/>
          </a:xfrm>
          <a:prstGeom prst="rect">
            <a:avLst/>
          </a:prstGeom>
          <a:noFill/>
          <a:ln>
            <a:noFill/>
          </a:ln>
        </p:spPr>
        <p:txBody>
          <a:bodyPr spcFirstLastPara="1" wrap="square" lIns="0" tIns="45700" rIns="91425" bIns="45700" anchor="b" anchorCtr="0">
            <a:spAutoFit/>
          </a:bodyPr>
          <a:lstStyle>
            <a:lvl1pPr lvl="0" algn="l">
              <a:lnSpc>
                <a:spcPct val="75000"/>
              </a:lnSpc>
              <a:spcBef>
                <a:spcPts val="0"/>
              </a:spcBef>
              <a:spcAft>
                <a:spcPts val="0"/>
              </a:spcAft>
              <a:buClr>
                <a:schemeClr val="dk1"/>
              </a:buClr>
              <a:buSzPts val="3200"/>
              <a:buFont typeface="Poppins SemiBold"/>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Highlight Layout 2">
  <p:cSld name="Highlight Layout 2">
    <p:spTree>
      <p:nvGrpSpPr>
        <p:cNvPr id="1" name="Shape 142"/>
        <p:cNvGrpSpPr/>
        <p:nvPr/>
      </p:nvGrpSpPr>
      <p:grpSpPr>
        <a:xfrm>
          <a:off x="0" y="0"/>
          <a:ext cx="0" cy="0"/>
          <a:chOff x="0" y="0"/>
          <a:chExt cx="0" cy="0"/>
        </a:xfrm>
      </p:grpSpPr>
      <p:sp>
        <p:nvSpPr>
          <p:cNvPr id="143" name="Google Shape;143;gc965e24559_0_472"/>
          <p:cNvSpPr>
            <a:spLocks noGrp="1"/>
          </p:cNvSpPr>
          <p:nvPr>
            <p:ph type="pic" idx="2"/>
          </p:nvPr>
        </p:nvSpPr>
        <p:spPr>
          <a:xfrm>
            <a:off x="550698" y="782098"/>
            <a:ext cx="6671100" cy="2677500"/>
          </a:xfrm>
          <a:prstGeom prst="rect">
            <a:avLst/>
          </a:prstGeom>
          <a:solidFill>
            <a:srgbClr val="A5A5A5"/>
          </a:solidFill>
          <a:ln>
            <a:noFill/>
          </a:ln>
        </p:spPr>
      </p:sp>
      <p:sp>
        <p:nvSpPr>
          <p:cNvPr id="144" name="Google Shape;144;gc965e24559_0_472"/>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 name="Google Shape;145;gc965e24559_0_472"/>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146" name="Google Shape;146;gc965e24559_0_472"/>
          <p:cNvSpPr txBox="1">
            <a:spLocks noGrp="1"/>
          </p:cNvSpPr>
          <p:nvPr>
            <p:ph type="body" idx="1"/>
          </p:nvPr>
        </p:nvSpPr>
        <p:spPr>
          <a:xfrm>
            <a:off x="550698" y="3657600"/>
            <a:ext cx="6671100" cy="2316600"/>
          </a:xfrm>
          <a:prstGeom prst="rect">
            <a:avLst/>
          </a:prstGeom>
          <a:solidFill>
            <a:schemeClr val="accent4"/>
          </a:solidFill>
          <a:ln>
            <a:noFill/>
          </a:ln>
        </p:spPr>
        <p:txBody>
          <a:bodyPr spcFirstLastPara="1" wrap="square" lIns="182875" tIns="45700" rIns="45700" bIns="45700" anchor="ctr" anchorCtr="0">
            <a:noAutofit/>
          </a:bodyPr>
          <a:lstStyle>
            <a:lvl1pPr marL="457200" lvl="0" indent="-228600" algn="l">
              <a:lnSpc>
                <a:spcPct val="90000"/>
              </a:lnSpc>
              <a:spcBef>
                <a:spcPts val="850"/>
              </a:spcBef>
              <a:spcAft>
                <a:spcPts val="0"/>
              </a:spcAft>
              <a:buClr>
                <a:schemeClr val="dk1"/>
              </a:buClr>
              <a:buSzPts val="2000"/>
              <a:buNone/>
              <a:defRPr sz="2000" i="1">
                <a:solidFill>
                  <a:schemeClr val="dk1"/>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47" name="Google Shape;147;gc965e24559_0_472"/>
          <p:cNvSpPr>
            <a:spLocks noGrp="1"/>
          </p:cNvSpPr>
          <p:nvPr>
            <p:ph type="pic" idx="3"/>
          </p:nvPr>
        </p:nvSpPr>
        <p:spPr>
          <a:xfrm>
            <a:off x="550698" y="6172200"/>
            <a:ext cx="3200400" cy="3182100"/>
          </a:xfrm>
          <a:prstGeom prst="rect">
            <a:avLst/>
          </a:prstGeom>
          <a:solidFill>
            <a:srgbClr val="A5A5A5"/>
          </a:solidFill>
          <a:ln>
            <a:noFill/>
          </a:ln>
        </p:spPr>
      </p:sp>
      <p:sp>
        <p:nvSpPr>
          <p:cNvPr id="148" name="Google Shape;148;gc965e24559_0_472"/>
          <p:cNvSpPr>
            <a:spLocks noGrp="1"/>
          </p:cNvSpPr>
          <p:nvPr>
            <p:ph type="pic" idx="4"/>
          </p:nvPr>
        </p:nvSpPr>
        <p:spPr>
          <a:xfrm>
            <a:off x="4021302" y="6172200"/>
            <a:ext cx="3200400" cy="3182100"/>
          </a:xfrm>
          <a:prstGeom prst="rect">
            <a:avLst/>
          </a:prstGeom>
          <a:solidFill>
            <a:srgbClr val="A5A5A5"/>
          </a:solid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Highlight Layout 3">
  <p:cSld name="Highlight Layout 3">
    <p:spTree>
      <p:nvGrpSpPr>
        <p:cNvPr id="1" name="Shape 149"/>
        <p:cNvGrpSpPr/>
        <p:nvPr/>
      </p:nvGrpSpPr>
      <p:grpSpPr>
        <a:xfrm>
          <a:off x="0" y="0"/>
          <a:ext cx="0" cy="0"/>
          <a:chOff x="0" y="0"/>
          <a:chExt cx="0" cy="0"/>
        </a:xfrm>
      </p:grpSpPr>
      <p:sp>
        <p:nvSpPr>
          <p:cNvPr id="150" name="Google Shape;150;gc965e24559_0_479"/>
          <p:cNvSpPr>
            <a:spLocks noGrp="1"/>
          </p:cNvSpPr>
          <p:nvPr>
            <p:ph type="pic" idx="2"/>
          </p:nvPr>
        </p:nvSpPr>
        <p:spPr>
          <a:xfrm>
            <a:off x="4021302" y="782097"/>
            <a:ext cx="3200400" cy="5161500"/>
          </a:xfrm>
          <a:prstGeom prst="rect">
            <a:avLst/>
          </a:prstGeom>
          <a:solidFill>
            <a:srgbClr val="A5A5A5"/>
          </a:solidFill>
          <a:ln>
            <a:noFill/>
          </a:ln>
        </p:spPr>
      </p:sp>
      <p:sp>
        <p:nvSpPr>
          <p:cNvPr id="151" name="Google Shape;151;gc965e24559_0_479"/>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gc965e24559_0_479"/>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153" name="Google Shape;153;gc965e24559_0_479"/>
          <p:cNvSpPr txBox="1">
            <a:spLocks noGrp="1"/>
          </p:cNvSpPr>
          <p:nvPr>
            <p:ph type="body" idx="1"/>
          </p:nvPr>
        </p:nvSpPr>
        <p:spPr>
          <a:xfrm>
            <a:off x="550697" y="782098"/>
            <a:ext cx="3302700" cy="8572200"/>
          </a:xfrm>
          <a:prstGeom prst="rect">
            <a:avLst/>
          </a:prstGeom>
          <a:solidFill>
            <a:schemeClr val="accent4"/>
          </a:solidFill>
          <a:ln>
            <a:noFill/>
          </a:ln>
        </p:spPr>
        <p:txBody>
          <a:bodyPr spcFirstLastPara="1" wrap="square" lIns="365750" tIns="45700" rIns="365750" bIns="45700" anchor="ctr" anchorCtr="0">
            <a:noAutofit/>
          </a:bodyPr>
          <a:lstStyle>
            <a:lvl1pPr marL="457200" lvl="0" indent="-228600" algn="r">
              <a:lnSpc>
                <a:spcPct val="90000"/>
              </a:lnSpc>
              <a:spcBef>
                <a:spcPts val="850"/>
              </a:spcBef>
              <a:spcAft>
                <a:spcPts val="0"/>
              </a:spcAft>
              <a:buClr>
                <a:schemeClr val="dk1"/>
              </a:buClr>
              <a:buSzPts val="2000"/>
              <a:buNone/>
              <a:defRPr i="1">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54" name="Google Shape;154;gc965e24559_0_479"/>
          <p:cNvSpPr>
            <a:spLocks noGrp="1"/>
          </p:cNvSpPr>
          <p:nvPr>
            <p:ph type="pic" idx="3"/>
          </p:nvPr>
        </p:nvSpPr>
        <p:spPr>
          <a:xfrm>
            <a:off x="4021302" y="6096000"/>
            <a:ext cx="3200400" cy="3258300"/>
          </a:xfrm>
          <a:prstGeom prst="rect">
            <a:avLst/>
          </a:prstGeom>
          <a:solidFill>
            <a:srgbClr val="A5A5A5"/>
          </a:solid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Highlight Layout 4">
  <p:cSld name="Highlight Layout 4">
    <p:spTree>
      <p:nvGrpSpPr>
        <p:cNvPr id="1" name="Shape 155"/>
        <p:cNvGrpSpPr/>
        <p:nvPr/>
      </p:nvGrpSpPr>
      <p:grpSpPr>
        <a:xfrm>
          <a:off x="0" y="0"/>
          <a:ext cx="0" cy="0"/>
          <a:chOff x="0" y="0"/>
          <a:chExt cx="0" cy="0"/>
        </a:xfrm>
      </p:grpSpPr>
      <p:sp>
        <p:nvSpPr>
          <p:cNvPr id="156" name="Google Shape;156;gc965e24559_0_485"/>
          <p:cNvSpPr>
            <a:spLocks noGrp="1"/>
          </p:cNvSpPr>
          <p:nvPr>
            <p:ph type="pic" idx="2"/>
          </p:nvPr>
        </p:nvSpPr>
        <p:spPr>
          <a:xfrm>
            <a:off x="4023360" y="782098"/>
            <a:ext cx="3200400" cy="2743200"/>
          </a:xfrm>
          <a:prstGeom prst="rect">
            <a:avLst/>
          </a:prstGeom>
          <a:solidFill>
            <a:srgbClr val="A5A5A5"/>
          </a:solidFill>
          <a:ln>
            <a:noFill/>
          </a:ln>
        </p:spPr>
      </p:sp>
      <p:sp>
        <p:nvSpPr>
          <p:cNvPr id="157" name="Google Shape;157;gc965e24559_0_485"/>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gc965e24559_0_485"/>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59" name="Google Shape;159;gc965e24559_0_485"/>
          <p:cNvSpPr txBox="1">
            <a:spLocks noGrp="1"/>
          </p:cNvSpPr>
          <p:nvPr>
            <p:ph type="body" idx="1"/>
          </p:nvPr>
        </p:nvSpPr>
        <p:spPr>
          <a:xfrm>
            <a:off x="550697" y="782098"/>
            <a:ext cx="3302700" cy="8577000"/>
          </a:xfrm>
          <a:prstGeom prst="rect">
            <a:avLst/>
          </a:prstGeom>
          <a:solidFill>
            <a:schemeClr val="accent4"/>
          </a:solidFill>
          <a:ln>
            <a:noFill/>
          </a:ln>
        </p:spPr>
        <p:txBody>
          <a:bodyPr spcFirstLastPara="1" wrap="square" lIns="365750" tIns="45700" rIns="365750" bIns="45700" anchor="ctr" anchorCtr="0">
            <a:noAutofit/>
          </a:bodyPr>
          <a:lstStyle>
            <a:lvl1pPr marL="457200" lvl="0" indent="-228600" algn="l">
              <a:lnSpc>
                <a:spcPct val="90000"/>
              </a:lnSpc>
              <a:spcBef>
                <a:spcPts val="850"/>
              </a:spcBef>
              <a:spcAft>
                <a:spcPts val="0"/>
              </a:spcAft>
              <a:buClr>
                <a:schemeClr val="dk1"/>
              </a:buClr>
              <a:buSzPts val="2000"/>
              <a:buNone/>
              <a:defRPr i="1">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60" name="Google Shape;160;gc965e24559_0_485"/>
          <p:cNvSpPr>
            <a:spLocks noGrp="1"/>
          </p:cNvSpPr>
          <p:nvPr>
            <p:ph type="pic" idx="3"/>
          </p:nvPr>
        </p:nvSpPr>
        <p:spPr>
          <a:xfrm>
            <a:off x="4023360" y="6615970"/>
            <a:ext cx="3200400" cy="2743200"/>
          </a:xfrm>
          <a:prstGeom prst="rect">
            <a:avLst/>
          </a:prstGeom>
          <a:solidFill>
            <a:srgbClr val="A5A5A5"/>
          </a:solidFill>
          <a:ln>
            <a:noFill/>
          </a:ln>
        </p:spPr>
      </p:sp>
      <p:sp>
        <p:nvSpPr>
          <p:cNvPr id="161" name="Google Shape;161;gc965e24559_0_485"/>
          <p:cNvSpPr>
            <a:spLocks noGrp="1"/>
          </p:cNvSpPr>
          <p:nvPr>
            <p:ph type="pic" idx="4"/>
          </p:nvPr>
        </p:nvSpPr>
        <p:spPr>
          <a:xfrm>
            <a:off x="4023360" y="3709484"/>
            <a:ext cx="3200400" cy="2743200"/>
          </a:xfrm>
          <a:prstGeom prst="rect">
            <a:avLst/>
          </a:prstGeom>
          <a:solidFill>
            <a:srgbClr val="A5A5A5"/>
          </a:solid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Highlight Layout 1cew87">
  <p:cSld name="Highlight Layout 1cew87">
    <p:spTree>
      <p:nvGrpSpPr>
        <p:cNvPr id="1" name="Shape 162"/>
        <p:cNvGrpSpPr/>
        <p:nvPr/>
      </p:nvGrpSpPr>
      <p:grpSpPr>
        <a:xfrm>
          <a:off x="0" y="0"/>
          <a:ext cx="0" cy="0"/>
          <a:chOff x="0" y="0"/>
          <a:chExt cx="0" cy="0"/>
        </a:xfrm>
      </p:grpSpPr>
      <p:sp>
        <p:nvSpPr>
          <p:cNvPr id="163" name="Google Shape;163;gc965e24559_0_492"/>
          <p:cNvSpPr>
            <a:spLocks noGrp="1"/>
          </p:cNvSpPr>
          <p:nvPr>
            <p:ph type="pic" idx="2"/>
          </p:nvPr>
        </p:nvSpPr>
        <p:spPr>
          <a:xfrm>
            <a:off x="0" y="0"/>
            <a:ext cx="7772400" cy="5029200"/>
          </a:xfrm>
          <a:prstGeom prst="rect">
            <a:avLst/>
          </a:prstGeom>
          <a:solidFill>
            <a:srgbClr val="A5A5A5"/>
          </a:solidFill>
          <a:ln>
            <a:noFill/>
          </a:ln>
        </p:spPr>
      </p:sp>
      <p:sp>
        <p:nvSpPr>
          <p:cNvPr id="164" name="Google Shape;164;gc965e24559_0_492"/>
          <p:cNvSpPr>
            <a:spLocks noGrp="1"/>
          </p:cNvSpPr>
          <p:nvPr>
            <p:ph type="pic" idx="3"/>
          </p:nvPr>
        </p:nvSpPr>
        <p:spPr>
          <a:xfrm>
            <a:off x="0" y="5029200"/>
            <a:ext cx="7772400" cy="5029200"/>
          </a:xfrm>
          <a:prstGeom prst="rect">
            <a:avLst/>
          </a:prstGeom>
          <a:solidFill>
            <a:srgbClr val="A5A5A5"/>
          </a:solidFill>
          <a:ln>
            <a:noFill/>
          </a:ln>
        </p:spPr>
      </p:sp>
      <p:sp>
        <p:nvSpPr>
          <p:cNvPr id="165" name="Google Shape;165;gc965e24559_0_492"/>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 name="Google Shape;166;gc965e24559_0_492"/>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67" name="Google Shape;167;gc965e24559_0_492"/>
          <p:cNvSpPr txBox="1">
            <a:spLocks noGrp="1"/>
          </p:cNvSpPr>
          <p:nvPr>
            <p:ph type="body" idx="1"/>
          </p:nvPr>
        </p:nvSpPr>
        <p:spPr>
          <a:xfrm>
            <a:off x="0" y="4191000"/>
            <a:ext cx="7772400" cy="1676400"/>
          </a:xfrm>
          <a:prstGeom prst="rect">
            <a:avLst/>
          </a:prstGeom>
          <a:solidFill>
            <a:schemeClr val="dk2">
              <a:alpha val="80000"/>
            </a:schemeClr>
          </a:solidFill>
          <a:ln>
            <a:noFill/>
          </a:ln>
        </p:spPr>
        <p:txBody>
          <a:bodyPr spcFirstLastPara="1" wrap="square" lIns="457200" tIns="45700" rIns="457200" bIns="45700" anchor="ctr" anchorCtr="0">
            <a:noAutofit/>
          </a:bodyPr>
          <a:lstStyle>
            <a:lvl1pPr marL="457200" lvl="0" indent="-228600" algn="l">
              <a:lnSpc>
                <a:spcPct val="90000"/>
              </a:lnSpc>
              <a:spcBef>
                <a:spcPts val="850"/>
              </a:spcBef>
              <a:spcAft>
                <a:spcPts val="0"/>
              </a:spcAft>
              <a:buClr>
                <a:schemeClr val="lt1"/>
              </a:buClr>
              <a:buSzPts val="2400"/>
              <a:buNone/>
              <a:defRPr sz="2400" i="1">
                <a:solidFill>
                  <a:schemeClr val="lt1"/>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Highlight Layout 1">
  <p:cSld name="Highlight Layout 1">
    <p:spTree>
      <p:nvGrpSpPr>
        <p:cNvPr id="1" name="Shape 168"/>
        <p:cNvGrpSpPr/>
        <p:nvPr/>
      </p:nvGrpSpPr>
      <p:grpSpPr>
        <a:xfrm>
          <a:off x="0" y="0"/>
          <a:ext cx="0" cy="0"/>
          <a:chOff x="0" y="0"/>
          <a:chExt cx="0" cy="0"/>
        </a:xfrm>
      </p:grpSpPr>
      <p:sp>
        <p:nvSpPr>
          <p:cNvPr id="169" name="Google Shape;169;gc965e24559_0_498"/>
          <p:cNvSpPr>
            <a:spLocks noGrp="1"/>
          </p:cNvSpPr>
          <p:nvPr>
            <p:ph type="pic" idx="2"/>
          </p:nvPr>
        </p:nvSpPr>
        <p:spPr>
          <a:xfrm>
            <a:off x="550698" y="1600200"/>
            <a:ext cx="6671100" cy="2677500"/>
          </a:xfrm>
          <a:prstGeom prst="rect">
            <a:avLst/>
          </a:prstGeom>
          <a:solidFill>
            <a:srgbClr val="A5A5A5"/>
          </a:solidFill>
          <a:ln>
            <a:noFill/>
          </a:ln>
        </p:spPr>
      </p:sp>
      <p:sp>
        <p:nvSpPr>
          <p:cNvPr id="170" name="Google Shape;170;gc965e24559_0_498"/>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gc965e24559_0_498"/>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172" name="Google Shape;172;gc965e24559_0_498"/>
          <p:cNvSpPr txBox="1">
            <a:spLocks noGrp="1"/>
          </p:cNvSpPr>
          <p:nvPr>
            <p:ph type="body" idx="1"/>
          </p:nvPr>
        </p:nvSpPr>
        <p:spPr>
          <a:xfrm>
            <a:off x="550698" y="7853549"/>
            <a:ext cx="3794700" cy="1747800"/>
          </a:xfrm>
          <a:prstGeom prst="rect">
            <a:avLst/>
          </a:prstGeom>
          <a:noFill/>
          <a:ln>
            <a:noFill/>
          </a:ln>
        </p:spPr>
        <p:txBody>
          <a:bodyPr spcFirstLastPara="1" wrap="square" lIns="0" tIns="45700" rIns="0" bIns="45700" anchor="t" anchorCtr="0">
            <a:noAutofit/>
          </a:bodyPr>
          <a:lstStyle>
            <a:lvl1pPr marL="457200" lvl="0" indent="-228600" algn="l">
              <a:lnSpc>
                <a:spcPct val="90000"/>
              </a:lnSpc>
              <a:spcBef>
                <a:spcPts val="850"/>
              </a:spcBef>
              <a:spcAft>
                <a:spcPts val="0"/>
              </a:spcAft>
              <a:buClr>
                <a:srgbClr val="000000"/>
              </a:buClr>
              <a:buSzPts val="1200"/>
              <a:buNone/>
              <a:defRPr sz="1200" b="0" i="0">
                <a:solidFill>
                  <a:srgbClr val="000000"/>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73" name="Google Shape;173;gc965e24559_0_498"/>
          <p:cNvSpPr>
            <a:spLocks noGrp="1"/>
          </p:cNvSpPr>
          <p:nvPr>
            <p:ph type="pic" idx="3"/>
          </p:nvPr>
        </p:nvSpPr>
        <p:spPr>
          <a:xfrm>
            <a:off x="550698" y="4481041"/>
            <a:ext cx="4173600" cy="3182100"/>
          </a:xfrm>
          <a:prstGeom prst="rect">
            <a:avLst/>
          </a:prstGeom>
          <a:solidFill>
            <a:srgbClr val="A5A5A5"/>
          </a:solidFill>
          <a:ln>
            <a:noFill/>
          </a:ln>
        </p:spPr>
      </p:sp>
      <p:sp>
        <p:nvSpPr>
          <p:cNvPr id="174" name="Google Shape;174;gc965e24559_0_498"/>
          <p:cNvSpPr>
            <a:spLocks noGrp="1"/>
          </p:cNvSpPr>
          <p:nvPr>
            <p:ph type="pic" idx="4"/>
          </p:nvPr>
        </p:nvSpPr>
        <p:spPr>
          <a:xfrm>
            <a:off x="4953000" y="4481041"/>
            <a:ext cx="2268600" cy="3182100"/>
          </a:xfrm>
          <a:prstGeom prst="rect">
            <a:avLst/>
          </a:prstGeom>
          <a:solidFill>
            <a:srgbClr val="A5A5A5"/>
          </a:solidFill>
          <a:ln>
            <a:noFill/>
          </a:ln>
        </p:spPr>
      </p:sp>
      <p:sp>
        <p:nvSpPr>
          <p:cNvPr id="175" name="Google Shape;175;gc965e24559_0_498"/>
          <p:cNvSpPr txBox="1">
            <a:spLocks noGrp="1"/>
          </p:cNvSpPr>
          <p:nvPr>
            <p:ph type="body" idx="5"/>
          </p:nvPr>
        </p:nvSpPr>
        <p:spPr>
          <a:xfrm>
            <a:off x="4953000" y="7853549"/>
            <a:ext cx="2268600" cy="1747800"/>
          </a:xfrm>
          <a:prstGeom prst="rect">
            <a:avLst/>
          </a:prstGeom>
          <a:noFill/>
          <a:ln>
            <a:noFill/>
          </a:ln>
        </p:spPr>
        <p:txBody>
          <a:bodyPr spcFirstLastPara="1" wrap="square" lIns="0" tIns="45700" rIns="0" bIns="45700" anchor="t" anchorCtr="0">
            <a:noAutofit/>
          </a:bodyPr>
          <a:lstStyle>
            <a:lvl1pPr marL="457200" lvl="0" indent="-228600" algn="l">
              <a:lnSpc>
                <a:spcPct val="90000"/>
              </a:lnSpc>
              <a:spcBef>
                <a:spcPts val="850"/>
              </a:spcBef>
              <a:spcAft>
                <a:spcPts val="0"/>
              </a:spcAft>
              <a:buClr>
                <a:srgbClr val="000000"/>
              </a:buClr>
              <a:buSzPts val="1200"/>
              <a:buNone/>
              <a:defRPr sz="1200" b="0" i="0">
                <a:solidFill>
                  <a:srgbClr val="000000"/>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76" name="Google Shape;176;gc965e24559_0_498"/>
          <p:cNvSpPr txBox="1">
            <a:spLocks noGrp="1"/>
          </p:cNvSpPr>
          <p:nvPr>
            <p:ph type="body" idx="6"/>
          </p:nvPr>
        </p:nvSpPr>
        <p:spPr>
          <a:xfrm>
            <a:off x="540767" y="1131585"/>
            <a:ext cx="6681000" cy="392400"/>
          </a:xfrm>
          <a:prstGeom prst="rect">
            <a:avLst/>
          </a:prstGeom>
          <a:noFill/>
          <a:ln>
            <a:noFill/>
          </a:ln>
        </p:spPr>
        <p:txBody>
          <a:bodyPr spcFirstLastPara="1" wrap="square" lIns="91425" tIns="45700" rIns="91425" bIns="45700" anchor="b" anchorCtr="0">
            <a:spAutoFit/>
          </a:bodyPr>
          <a:lstStyle>
            <a:lvl1pPr marL="457200" lvl="0" indent="-228600" algn="l">
              <a:lnSpc>
                <a:spcPct val="90000"/>
              </a:lnSpc>
              <a:spcBef>
                <a:spcPts val="850"/>
              </a:spcBef>
              <a:spcAft>
                <a:spcPts val="0"/>
              </a:spcAft>
              <a:buClr>
                <a:srgbClr val="000000"/>
              </a:buClr>
              <a:buSzPts val="2400"/>
              <a:buFont typeface="Arial"/>
              <a:buNone/>
              <a:defRPr sz="2400" b="1" i="0" u="none" strike="noStrike" cap="none">
                <a:solidFill>
                  <a:srgbClr val="000000"/>
                </a:solidFill>
                <a:latin typeface="Poppins SemiBold"/>
                <a:ea typeface="Poppins SemiBold"/>
                <a:cs typeface="Poppins SemiBold"/>
                <a:sym typeface="Poppins SemiBold"/>
              </a:defRPr>
            </a:lvl1pPr>
            <a:lvl2pPr marL="914400" lvl="1"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2pPr>
            <a:lvl3pPr marL="1371600" lvl="2"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3pPr>
            <a:lvl4pPr marL="1828800" lvl="3"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4pPr>
            <a:lvl5pPr marL="2286000" lvl="4"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_Highlight Layout 87ss">
  <p:cSld name="1_Highlight Layout 87ss">
    <p:spTree>
      <p:nvGrpSpPr>
        <p:cNvPr id="1" name="Shape 177"/>
        <p:cNvGrpSpPr/>
        <p:nvPr/>
      </p:nvGrpSpPr>
      <p:grpSpPr>
        <a:xfrm>
          <a:off x="0" y="0"/>
          <a:ext cx="0" cy="0"/>
          <a:chOff x="0" y="0"/>
          <a:chExt cx="0" cy="0"/>
        </a:xfrm>
      </p:grpSpPr>
      <p:sp>
        <p:nvSpPr>
          <p:cNvPr id="178" name="Google Shape;178;gc965e24559_0_507"/>
          <p:cNvSpPr>
            <a:spLocks noGrp="1"/>
          </p:cNvSpPr>
          <p:nvPr>
            <p:ph type="pic" idx="2"/>
          </p:nvPr>
        </p:nvSpPr>
        <p:spPr>
          <a:xfrm>
            <a:off x="4966760" y="1752600"/>
            <a:ext cx="2387700" cy="1194600"/>
          </a:xfrm>
          <a:prstGeom prst="rect">
            <a:avLst/>
          </a:prstGeom>
          <a:solidFill>
            <a:srgbClr val="A5A5A5"/>
          </a:solidFill>
          <a:ln>
            <a:noFill/>
          </a:ln>
        </p:spPr>
      </p:sp>
      <p:sp>
        <p:nvSpPr>
          <p:cNvPr id="179" name="Google Shape;179;gc965e24559_0_507"/>
          <p:cNvSpPr>
            <a:spLocks noGrp="1"/>
          </p:cNvSpPr>
          <p:nvPr>
            <p:ph type="pic" idx="3"/>
          </p:nvPr>
        </p:nvSpPr>
        <p:spPr>
          <a:xfrm>
            <a:off x="4966760" y="3026569"/>
            <a:ext cx="2387700" cy="3682500"/>
          </a:xfrm>
          <a:prstGeom prst="rect">
            <a:avLst/>
          </a:prstGeom>
          <a:solidFill>
            <a:srgbClr val="A5A5A5"/>
          </a:solidFill>
          <a:ln>
            <a:noFill/>
          </a:ln>
        </p:spPr>
      </p:sp>
      <p:sp>
        <p:nvSpPr>
          <p:cNvPr id="180" name="Google Shape;180;gc965e24559_0_507"/>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gc965e24559_0_507"/>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82" name="Google Shape;182;gc965e24559_0_507"/>
          <p:cNvSpPr txBox="1">
            <a:spLocks noGrp="1"/>
          </p:cNvSpPr>
          <p:nvPr>
            <p:ph type="body" idx="1"/>
          </p:nvPr>
        </p:nvSpPr>
        <p:spPr>
          <a:xfrm>
            <a:off x="612649" y="8457759"/>
            <a:ext cx="3810000" cy="990900"/>
          </a:xfrm>
          <a:prstGeom prst="rect">
            <a:avLst/>
          </a:prstGeom>
          <a:noFill/>
          <a:ln>
            <a:noFill/>
          </a:ln>
        </p:spPr>
        <p:txBody>
          <a:bodyPr spcFirstLastPara="1" wrap="square" lIns="0" tIns="45700" rIns="91425" bIns="45700" anchor="b" anchorCtr="0">
            <a:spAutoFit/>
          </a:bodyPr>
          <a:lstStyle>
            <a:lvl1pPr marL="457200" lvl="0" indent="-228600" algn="l">
              <a:lnSpc>
                <a:spcPct val="90000"/>
              </a:lnSpc>
              <a:spcBef>
                <a:spcPts val="850"/>
              </a:spcBef>
              <a:spcAft>
                <a:spcPts val="0"/>
              </a:spcAft>
              <a:buClr>
                <a:schemeClr val="dk1"/>
              </a:buClr>
              <a:buSzPts val="3200"/>
              <a:buNone/>
              <a:defRPr sz="3200" b="1">
                <a:latin typeface="Poppins SemiBold"/>
                <a:ea typeface="Poppins SemiBold"/>
                <a:cs typeface="Poppins SemiBold"/>
                <a:sym typeface="Poppins SemiBold"/>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83" name="Google Shape;183;gc965e24559_0_507"/>
          <p:cNvSpPr>
            <a:spLocks noGrp="1"/>
          </p:cNvSpPr>
          <p:nvPr>
            <p:ph type="pic" idx="4"/>
          </p:nvPr>
        </p:nvSpPr>
        <p:spPr>
          <a:xfrm>
            <a:off x="4975198" y="6793498"/>
            <a:ext cx="2379300" cy="2655300"/>
          </a:xfrm>
          <a:prstGeom prst="rect">
            <a:avLst/>
          </a:prstGeom>
          <a:solidFill>
            <a:srgbClr val="A5A5A5"/>
          </a:solidFill>
          <a:ln>
            <a:noFill/>
          </a:ln>
        </p:spPr>
      </p:sp>
      <p:sp>
        <p:nvSpPr>
          <p:cNvPr id="184" name="Google Shape;184;gc965e24559_0_507"/>
          <p:cNvSpPr>
            <a:spLocks noGrp="1"/>
          </p:cNvSpPr>
          <p:nvPr>
            <p:ph type="pic" idx="5"/>
          </p:nvPr>
        </p:nvSpPr>
        <p:spPr>
          <a:xfrm>
            <a:off x="2501900" y="745922"/>
            <a:ext cx="2384700" cy="3350100"/>
          </a:xfrm>
          <a:prstGeom prst="rect">
            <a:avLst/>
          </a:prstGeom>
          <a:solidFill>
            <a:srgbClr val="A5A5A5"/>
          </a:solidFill>
          <a:ln>
            <a:noFill/>
          </a:ln>
        </p:spPr>
      </p:sp>
      <p:sp>
        <p:nvSpPr>
          <p:cNvPr id="185" name="Google Shape;185;gc965e24559_0_507"/>
          <p:cNvSpPr>
            <a:spLocks noGrp="1"/>
          </p:cNvSpPr>
          <p:nvPr>
            <p:ph type="pic" idx="6"/>
          </p:nvPr>
        </p:nvSpPr>
        <p:spPr>
          <a:xfrm>
            <a:off x="2501900" y="4180403"/>
            <a:ext cx="2384700" cy="2528700"/>
          </a:xfrm>
          <a:prstGeom prst="rect">
            <a:avLst/>
          </a:prstGeom>
          <a:solidFill>
            <a:srgbClr val="A5A5A5"/>
          </a:solidFill>
          <a:ln>
            <a:noFill/>
          </a:ln>
        </p:spPr>
      </p:sp>
      <p:sp>
        <p:nvSpPr>
          <p:cNvPr id="186" name="Google Shape;186;gc965e24559_0_507"/>
          <p:cNvSpPr>
            <a:spLocks noGrp="1"/>
          </p:cNvSpPr>
          <p:nvPr>
            <p:ph type="pic" idx="7"/>
          </p:nvPr>
        </p:nvSpPr>
        <p:spPr>
          <a:xfrm>
            <a:off x="2501900" y="6793499"/>
            <a:ext cx="2384700" cy="1349100"/>
          </a:xfrm>
          <a:prstGeom prst="rect">
            <a:avLst/>
          </a:prstGeom>
          <a:solidFill>
            <a:srgbClr val="A5A5A5"/>
          </a:solidFill>
          <a:ln>
            <a:noFill/>
          </a:ln>
        </p:spPr>
      </p:sp>
      <p:sp>
        <p:nvSpPr>
          <p:cNvPr id="187" name="Google Shape;187;gc965e24559_0_507"/>
          <p:cNvSpPr>
            <a:spLocks noGrp="1"/>
          </p:cNvSpPr>
          <p:nvPr>
            <p:ph type="pic" idx="8"/>
          </p:nvPr>
        </p:nvSpPr>
        <p:spPr>
          <a:xfrm>
            <a:off x="288060" y="2349940"/>
            <a:ext cx="2126400" cy="3682500"/>
          </a:xfrm>
          <a:prstGeom prst="rect">
            <a:avLst/>
          </a:prstGeom>
          <a:solidFill>
            <a:srgbClr val="A5A5A5"/>
          </a:solid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3_Highlight Layout 87ss">
  <p:cSld name="3_Highlight Layout 87ss">
    <p:spTree>
      <p:nvGrpSpPr>
        <p:cNvPr id="1" name="Shape 188"/>
        <p:cNvGrpSpPr/>
        <p:nvPr/>
      </p:nvGrpSpPr>
      <p:grpSpPr>
        <a:xfrm>
          <a:off x="0" y="0"/>
          <a:ext cx="0" cy="0"/>
          <a:chOff x="0" y="0"/>
          <a:chExt cx="0" cy="0"/>
        </a:xfrm>
      </p:grpSpPr>
      <p:sp>
        <p:nvSpPr>
          <p:cNvPr id="189" name="Google Shape;189;gc965e24559_0_518"/>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0" name="Google Shape;190;gc965e24559_0_518"/>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191" name="Google Shape;191;gc965e24559_0_518"/>
          <p:cNvSpPr txBox="1">
            <a:spLocks noGrp="1"/>
          </p:cNvSpPr>
          <p:nvPr>
            <p:ph type="body" idx="1"/>
          </p:nvPr>
        </p:nvSpPr>
        <p:spPr>
          <a:xfrm>
            <a:off x="215059" y="1454991"/>
            <a:ext cx="2384700" cy="1220400"/>
          </a:xfrm>
          <a:prstGeom prst="rect">
            <a:avLst/>
          </a:prstGeom>
          <a:noFill/>
          <a:ln>
            <a:noFill/>
          </a:ln>
        </p:spPr>
        <p:txBody>
          <a:bodyPr spcFirstLastPara="1" wrap="square" lIns="91425" tIns="0" rIns="91425" bIns="45700" anchor="t" anchorCtr="0">
            <a:spAutoFit/>
          </a:bodyPr>
          <a:lstStyle>
            <a:lvl1pPr marL="457200" lvl="0" indent="-228600" algn="l">
              <a:lnSpc>
                <a:spcPct val="90000"/>
              </a:lnSpc>
              <a:spcBef>
                <a:spcPts val="850"/>
              </a:spcBef>
              <a:spcAft>
                <a:spcPts val="0"/>
              </a:spcAft>
              <a:buClr>
                <a:schemeClr val="dk1"/>
              </a:buClr>
              <a:buSzPts val="2800"/>
              <a:buNone/>
              <a:defRPr sz="2800" b="1">
                <a:solidFill>
                  <a:schemeClr val="dk1"/>
                </a:solidFill>
                <a:latin typeface="Poppins SemiBold"/>
                <a:ea typeface="Poppins SemiBold"/>
                <a:cs typeface="Poppins SemiBold"/>
                <a:sym typeface="Poppins SemiBold"/>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92" name="Google Shape;192;gc965e24559_0_518"/>
          <p:cNvSpPr>
            <a:spLocks noGrp="1"/>
          </p:cNvSpPr>
          <p:nvPr>
            <p:ph type="pic" idx="2"/>
          </p:nvPr>
        </p:nvSpPr>
        <p:spPr>
          <a:xfrm>
            <a:off x="2945674" y="2197720"/>
            <a:ext cx="2125200" cy="2125200"/>
          </a:xfrm>
          <a:prstGeom prst="rect">
            <a:avLst/>
          </a:prstGeom>
          <a:solidFill>
            <a:srgbClr val="A5A5A5"/>
          </a:solidFill>
          <a:ln>
            <a:noFill/>
          </a:ln>
        </p:spPr>
      </p:sp>
      <p:sp>
        <p:nvSpPr>
          <p:cNvPr id="193" name="Google Shape;193;gc965e24559_0_518"/>
          <p:cNvSpPr>
            <a:spLocks noGrp="1"/>
          </p:cNvSpPr>
          <p:nvPr>
            <p:ph type="pic" idx="3"/>
          </p:nvPr>
        </p:nvSpPr>
        <p:spPr>
          <a:xfrm>
            <a:off x="215059" y="3504451"/>
            <a:ext cx="2384700" cy="5077800"/>
          </a:xfrm>
          <a:prstGeom prst="rect">
            <a:avLst/>
          </a:prstGeom>
          <a:solidFill>
            <a:srgbClr val="A5A5A5"/>
          </a:solidFill>
          <a:ln>
            <a:noFill/>
          </a:ln>
        </p:spPr>
      </p:sp>
      <p:sp>
        <p:nvSpPr>
          <p:cNvPr id="194" name="Google Shape;194;gc965e24559_0_518"/>
          <p:cNvSpPr>
            <a:spLocks noGrp="1"/>
          </p:cNvSpPr>
          <p:nvPr>
            <p:ph type="pic" idx="4"/>
          </p:nvPr>
        </p:nvSpPr>
        <p:spPr>
          <a:xfrm>
            <a:off x="5294873" y="2197720"/>
            <a:ext cx="2125200" cy="2125200"/>
          </a:xfrm>
          <a:prstGeom prst="rect">
            <a:avLst/>
          </a:prstGeom>
          <a:solidFill>
            <a:srgbClr val="A5A5A5"/>
          </a:solidFill>
          <a:ln>
            <a:noFill/>
          </a:ln>
        </p:spPr>
      </p:sp>
      <p:sp>
        <p:nvSpPr>
          <p:cNvPr id="195" name="Google Shape;195;gc965e24559_0_518"/>
          <p:cNvSpPr>
            <a:spLocks noGrp="1"/>
          </p:cNvSpPr>
          <p:nvPr>
            <p:ph type="pic" idx="5"/>
          </p:nvPr>
        </p:nvSpPr>
        <p:spPr>
          <a:xfrm>
            <a:off x="2945674" y="4534821"/>
            <a:ext cx="2125200" cy="2125200"/>
          </a:xfrm>
          <a:prstGeom prst="rect">
            <a:avLst/>
          </a:prstGeom>
          <a:solidFill>
            <a:srgbClr val="A5A5A5"/>
          </a:solidFill>
          <a:ln>
            <a:noFill/>
          </a:ln>
        </p:spPr>
      </p:sp>
      <p:sp>
        <p:nvSpPr>
          <p:cNvPr id="196" name="Google Shape;196;gc965e24559_0_518"/>
          <p:cNvSpPr>
            <a:spLocks noGrp="1"/>
          </p:cNvSpPr>
          <p:nvPr>
            <p:ph type="pic" idx="6"/>
          </p:nvPr>
        </p:nvSpPr>
        <p:spPr>
          <a:xfrm>
            <a:off x="5294873" y="4534821"/>
            <a:ext cx="2125200" cy="2125200"/>
          </a:xfrm>
          <a:prstGeom prst="rect">
            <a:avLst/>
          </a:prstGeom>
          <a:solidFill>
            <a:srgbClr val="A5A5A5"/>
          </a:solidFill>
          <a:ln>
            <a:noFill/>
          </a:ln>
        </p:spPr>
      </p:sp>
      <p:sp>
        <p:nvSpPr>
          <p:cNvPr id="197" name="Google Shape;197;gc965e24559_0_518"/>
          <p:cNvSpPr txBox="1">
            <a:spLocks noGrp="1"/>
          </p:cNvSpPr>
          <p:nvPr>
            <p:ph type="body" idx="7"/>
          </p:nvPr>
        </p:nvSpPr>
        <p:spPr>
          <a:xfrm>
            <a:off x="2945674" y="1259261"/>
            <a:ext cx="4474500" cy="832500"/>
          </a:xfrm>
          <a:prstGeom prst="rect">
            <a:avLst/>
          </a:prstGeom>
          <a:noFill/>
          <a:ln>
            <a:noFill/>
          </a:ln>
        </p:spPr>
        <p:txBody>
          <a:bodyPr spcFirstLastPara="1" wrap="square" lIns="0" tIns="0" rIns="91425" bIns="45700" anchor="b" anchorCtr="0">
            <a:spAutoFit/>
          </a:bodyPr>
          <a:lstStyle>
            <a:lvl1pPr marL="457200" lvl="0" indent="-228600" algn="ctr">
              <a:lnSpc>
                <a:spcPct val="90000"/>
              </a:lnSpc>
              <a:spcBef>
                <a:spcPts val="850"/>
              </a:spcBef>
              <a:spcAft>
                <a:spcPts val="0"/>
              </a:spcAft>
              <a:buClr>
                <a:schemeClr val="dk1"/>
              </a:buClr>
              <a:buSzPts val="2800"/>
              <a:buNone/>
              <a:defRPr sz="2800" b="1">
                <a:latin typeface="Poppins SemiBold"/>
                <a:ea typeface="Poppins SemiBold"/>
                <a:cs typeface="Poppins SemiBold"/>
                <a:sym typeface="Poppins SemiBold"/>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198" name="Google Shape;198;gc965e24559_0_518"/>
          <p:cNvSpPr txBox="1">
            <a:spLocks noGrp="1"/>
          </p:cNvSpPr>
          <p:nvPr>
            <p:ph type="body" idx="8"/>
          </p:nvPr>
        </p:nvSpPr>
        <p:spPr>
          <a:xfrm>
            <a:off x="2945522" y="6871922"/>
            <a:ext cx="4474500" cy="313800"/>
          </a:xfrm>
          <a:prstGeom prst="rect">
            <a:avLst/>
          </a:prstGeom>
          <a:noFill/>
          <a:ln>
            <a:noFill/>
          </a:ln>
        </p:spPr>
        <p:txBody>
          <a:bodyPr spcFirstLastPara="1" wrap="square" lIns="0" tIns="45700" rIns="0" bIns="45700" anchor="t" anchorCtr="0">
            <a:spAutoFit/>
          </a:bodyPr>
          <a:lstStyle>
            <a:lvl1pPr marL="457200" lvl="0" indent="-228600" algn="l">
              <a:lnSpc>
                <a:spcPct val="90000"/>
              </a:lnSpc>
              <a:spcBef>
                <a:spcPts val="850"/>
              </a:spcBef>
              <a:spcAft>
                <a:spcPts val="0"/>
              </a:spcAft>
              <a:buClr>
                <a:srgbClr val="000000"/>
              </a:buClr>
              <a:buSzPts val="1600"/>
              <a:buNone/>
              <a:defRPr sz="1600" b="0" i="0">
                <a:solidFill>
                  <a:srgbClr val="000000"/>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2000"/>
              <a:buNone/>
              <a:defRPr/>
            </a:lvl2pPr>
            <a:lvl3pPr marL="1371600" lvl="2" indent="-228600" algn="l">
              <a:lnSpc>
                <a:spcPct val="90000"/>
              </a:lnSpc>
              <a:spcBef>
                <a:spcPts val="425"/>
              </a:spcBef>
              <a:spcAft>
                <a:spcPts val="0"/>
              </a:spcAft>
              <a:buClr>
                <a:schemeClr val="dk1"/>
              </a:buClr>
              <a:buSzPts val="1600"/>
              <a:buNone/>
              <a:defRPr/>
            </a:lvl3pPr>
            <a:lvl4pPr marL="1828800" lvl="3" indent="-228600" algn="l">
              <a:lnSpc>
                <a:spcPct val="90000"/>
              </a:lnSpc>
              <a:spcBef>
                <a:spcPts val="425"/>
              </a:spcBef>
              <a:spcAft>
                <a:spcPts val="0"/>
              </a:spcAft>
              <a:buClr>
                <a:schemeClr val="dk1"/>
              </a:buClr>
              <a:buSzPts val="1400"/>
              <a:buNone/>
              <a:defRPr/>
            </a:lvl4pPr>
            <a:lvl5pPr marL="2286000" lvl="4" indent="-228600" algn="l">
              <a:lnSpc>
                <a:spcPct val="90000"/>
              </a:lnSpc>
              <a:spcBef>
                <a:spcPts val="425"/>
              </a:spcBef>
              <a:spcAft>
                <a:spcPts val="0"/>
              </a:spcAft>
              <a:buClr>
                <a:schemeClr val="dk1"/>
              </a:buClr>
              <a:buSzPts val="14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_Highlight Layout 87ss">
  <p:cSld name="2_Highlight Layout 87ss">
    <p:spTree>
      <p:nvGrpSpPr>
        <p:cNvPr id="1" name="Shape 199"/>
        <p:cNvGrpSpPr/>
        <p:nvPr/>
      </p:nvGrpSpPr>
      <p:grpSpPr>
        <a:xfrm>
          <a:off x="0" y="0"/>
          <a:ext cx="0" cy="0"/>
          <a:chOff x="0" y="0"/>
          <a:chExt cx="0" cy="0"/>
        </a:xfrm>
      </p:grpSpPr>
      <p:sp>
        <p:nvSpPr>
          <p:cNvPr id="200" name="Google Shape;200;gc965e24559_0_529"/>
          <p:cNvSpPr>
            <a:spLocks noGrp="1"/>
          </p:cNvSpPr>
          <p:nvPr>
            <p:ph type="pic" idx="2"/>
          </p:nvPr>
        </p:nvSpPr>
        <p:spPr>
          <a:xfrm>
            <a:off x="5681471" y="1371600"/>
            <a:ext cx="1522800" cy="5361900"/>
          </a:xfrm>
          <a:prstGeom prst="rect">
            <a:avLst/>
          </a:prstGeom>
          <a:solidFill>
            <a:srgbClr val="A5A5A5"/>
          </a:solidFill>
          <a:ln>
            <a:noFill/>
          </a:ln>
        </p:spPr>
      </p:sp>
      <p:sp>
        <p:nvSpPr>
          <p:cNvPr id="201" name="Google Shape;201;gc965e24559_0_529"/>
          <p:cNvSpPr>
            <a:spLocks noGrp="1"/>
          </p:cNvSpPr>
          <p:nvPr>
            <p:ph type="pic" idx="3"/>
          </p:nvPr>
        </p:nvSpPr>
        <p:spPr>
          <a:xfrm>
            <a:off x="3990553" y="2349906"/>
            <a:ext cx="1522800" cy="5957100"/>
          </a:xfrm>
          <a:prstGeom prst="rect">
            <a:avLst/>
          </a:prstGeom>
          <a:solidFill>
            <a:srgbClr val="A5A5A5"/>
          </a:solidFill>
          <a:ln>
            <a:noFill/>
          </a:ln>
        </p:spPr>
      </p:sp>
      <p:sp>
        <p:nvSpPr>
          <p:cNvPr id="202" name="Google Shape;202;gc965e24559_0_529"/>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3" name="Google Shape;203;gc965e24559_0_529"/>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204" name="Google Shape;204;gc965e24559_0_529"/>
          <p:cNvSpPr txBox="1">
            <a:spLocks noGrp="1"/>
          </p:cNvSpPr>
          <p:nvPr>
            <p:ph type="body" idx="1"/>
          </p:nvPr>
        </p:nvSpPr>
        <p:spPr>
          <a:xfrm>
            <a:off x="612649" y="9039797"/>
            <a:ext cx="6591600" cy="547800"/>
          </a:xfrm>
          <a:prstGeom prst="rect">
            <a:avLst/>
          </a:prstGeom>
          <a:noFill/>
          <a:ln>
            <a:noFill/>
          </a:ln>
        </p:spPr>
        <p:txBody>
          <a:bodyPr spcFirstLastPara="1" wrap="square" lIns="0" tIns="45700" rIns="91425" bIns="45700" anchor="b" anchorCtr="0">
            <a:spAutoFit/>
          </a:bodyPr>
          <a:lstStyle>
            <a:lvl1pPr marL="457200" lvl="0" indent="-228600" algn="l">
              <a:lnSpc>
                <a:spcPct val="90000"/>
              </a:lnSpc>
              <a:spcBef>
                <a:spcPts val="850"/>
              </a:spcBef>
              <a:spcAft>
                <a:spcPts val="0"/>
              </a:spcAft>
              <a:buClr>
                <a:schemeClr val="dk1"/>
              </a:buClr>
              <a:buSzPts val="3200"/>
              <a:buNone/>
              <a:defRPr sz="3200" b="1">
                <a:latin typeface="Poppins SemiBold"/>
                <a:ea typeface="Poppins SemiBold"/>
                <a:cs typeface="Poppins SemiBold"/>
                <a:sym typeface="Poppins SemiBold"/>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205" name="Google Shape;205;gc965e24559_0_529"/>
          <p:cNvSpPr>
            <a:spLocks noGrp="1"/>
          </p:cNvSpPr>
          <p:nvPr>
            <p:ph type="pic" idx="4"/>
          </p:nvPr>
        </p:nvSpPr>
        <p:spPr>
          <a:xfrm>
            <a:off x="612649" y="2668267"/>
            <a:ext cx="1521000" cy="5638800"/>
          </a:xfrm>
          <a:prstGeom prst="rect">
            <a:avLst/>
          </a:prstGeom>
          <a:solidFill>
            <a:srgbClr val="A5A5A5"/>
          </a:solidFill>
          <a:ln>
            <a:noFill/>
          </a:ln>
        </p:spPr>
      </p:sp>
      <p:sp>
        <p:nvSpPr>
          <p:cNvPr id="206" name="Google Shape;206;gc965e24559_0_529"/>
          <p:cNvSpPr>
            <a:spLocks noGrp="1"/>
          </p:cNvSpPr>
          <p:nvPr>
            <p:ph type="pic" idx="5"/>
          </p:nvPr>
        </p:nvSpPr>
        <p:spPr>
          <a:xfrm>
            <a:off x="2301601" y="974540"/>
            <a:ext cx="1521000" cy="6188400"/>
          </a:xfrm>
          <a:prstGeom prst="rect">
            <a:avLst/>
          </a:prstGeom>
          <a:solidFill>
            <a:srgbClr val="A5A5A5"/>
          </a:solid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4_Title Slide">
  <p:cSld name="4_Title Slide">
    <p:spTree>
      <p:nvGrpSpPr>
        <p:cNvPr id="1" name="Shape 23"/>
        <p:cNvGrpSpPr/>
        <p:nvPr/>
      </p:nvGrpSpPr>
      <p:grpSpPr>
        <a:xfrm>
          <a:off x="0" y="0"/>
          <a:ext cx="0" cy="0"/>
          <a:chOff x="0" y="0"/>
          <a:chExt cx="0" cy="0"/>
        </a:xfrm>
      </p:grpSpPr>
      <p:sp>
        <p:nvSpPr>
          <p:cNvPr id="24" name="Google Shape;24;gc965e24559_0_353"/>
          <p:cNvSpPr/>
          <p:nvPr/>
        </p:nvSpPr>
        <p:spPr>
          <a:xfrm>
            <a:off x="304800" y="314325"/>
            <a:ext cx="7162800" cy="94296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Inter"/>
              <a:ea typeface="Inter"/>
              <a:cs typeface="Inter"/>
              <a:sym typeface="Inter"/>
            </a:endParaRPr>
          </a:p>
        </p:txBody>
      </p:sp>
      <p:sp>
        <p:nvSpPr>
          <p:cNvPr id="25" name="Google Shape;25;gc965e24559_0_353"/>
          <p:cNvSpPr>
            <a:spLocks noGrp="1"/>
          </p:cNvSpPr>
          <p:nvPr>
            <p:ph type="pic" idx="2"/>
          </p:nvPr>
        </p:nvSpPr>
        <p:spPr>
          <a:xfrm>
            <a:off x="2895600" y="314325"/>
            <a:ext cx="4572000" cy="9429600"/>
          </a:xfrm>
          <a:prstGeom prst="rect">
            <a:avLst/>
          </a:prstGeom>
          <a:solidFill>
            <a:srgbClr val="A5A5A5"/>
          </a:solidFill>
          <a:ln>
            <a:noFill/>
          </a:ln>
        </p:spPr>
      </p:sp>
      <p:sp>
        <p:nvSpPr>
          <p:cNvPr id="26" name="Google Shape;26;gc965e24559_0_353"/>
          <p:cNvSpPr>
            <a:spLocks noGrp="1"/>
          </p:cNvSpPr>
          <p:nvPr>
            <p:ph type="pic" idx="3"/>
          </p:nvPr>
        </p:nvSpPr>
        <p:spPr>
          <a:xfrm>
            <a:off x="595335" y="4924470"/>
            <a:ext cx="2009700" cy="2009700"/>
          </a:xfrm>
          <a:prstGeom prst="rect">
            <a:avLst/>
          </a:prstGeom>
          <a:solidFill>
            <a:srgbClr val="A5A5A5"/>
          </a:solidFill>
          <a:ln>
            <a:noFill/>
          </a:ln>
        </p:spPr>
      </p:sp>
      <p:sp>
        <p:nvSpPr>
          <p:cNvPr id="27" name="Google Shape;27;gc965e24559_0_353"/>
          <p:cNvSpPr>
            <a:spLocks noGrp="1"/>
          </p:cNvSpPr>
          <p:nvPr>
            <p:ph type="pic" idx="4"/>
          </p:nvPr>
        </p:nvSpPr>
        <p:spPr>
          <a:xfrm>
            <a:off x="595335" y="561930"/>
            <a:ext cx="2009700" cy="2009700"/>
          </a:xfrm>
          <a:prstGeom prst="rect">
            <a:avLst/>
          </a:prstGeom>
          <a:solidFill>
            <a:srgbClr val="A5A5A5"/>
          </a:solidFill>
          <a:ln>
            <a:noFill/>
          </a:ln>
        </p:spPr>
      </p:sp>
      <p:sp>
        <p:nvSpPr>
          <p:cNvPr id="28" name="Google Shape;28;gc965e24559_0_353"/>
          <p:cNvSpPr>
            <a:spLocks noGrp="1"/>
          </p:cNvSpPr>
          <p:nvPr>
            <p:ph type="pic" idx="5"/>
          </p:nvPr>
        </p:nvSpPr>
        <p:spPr>
          <a:xfrm>
            <a:off x="595335" y="2743200"/>
            <a:ext cx="2009700" cy="2009700"/>
          </a:xfrm>
          <a:prstGeom prst="rect">
            <a:avLst/>
          </a:prstGeom>
          <a:solidFill>
            <a:srgbClr val="A5A5A5"/>
          </a:solidFill>
          <a:ln>
            <a:noFill/>
          </a:ln>
        </p:spPr>
      </p:sp>
      <p:sp>
        <p:nvSpPr>
          <p:cNvPr id="29" name="Google Shape;29;gc965e24559_0_353"/>
          <p:cNvSpPr/>
          <p:nvPr/>
        </p:nvSpPr>
        <p:spPr>
          <a:xfrm>
            <a:off x="595335" y="7105739"/>
            <a:ext cx="2009700" cy="29526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Inter"/>
              <a:ea typeface="Inter"/>
              <a:cs typeface="Inter"/>
              <a:sym typeface="Inter"/>
            </a:endParaRPr>
          </a:p>
        </p:txBody>
      </p:sp>
      <p:sp>
        <p:nvSpPr>
          <p:cNvPr id="30" name="Google Shape;30;gc965e24559_0_353"/>
          <p:cNvSpPr txBox="1">
            <a:spLocks noGrp="1"/>
          </p:cNvSpPr>
          <p:nvPr>
            <p:ph type="ctrTitle"/>
          </p:nvPr>
        </p:nvSpPr>
        <p:spPr>
          <a:xfrm>
            <a:off x="1219200" y="6493133"/>
            <a:ext cx="3886200" cy="1977600"/>
          </a:xfrm>
          <a:prstGeom prst="rect">
            <a:avLst/>
          </a:prstGeom>
          <a:solidFill>
            <a:schemeClr val="accent4">
              <a:alpha val="76470"/>
            </a:schemeClr>
          </a:solidFill>
          <a:ln>
            <a:noFill/>
          </a:ln>
        </p:spPr>
        <p:txBody>
          <a:bodyPr spcFirstLastPara="1" wrap="square" lIns="91425" tIns="365750" rIns="91425" bIns="182875" anchor="ctr" anchorCtr="0">
            <a:spAutoFit/>
          </a:bodyPr>
          <a:lstStyle>
            <a:lvl1pPr lvl="0" algn="l">
              <a:lnSpc>
                <a:spcPct val="90000"/>
              </a:lnSpc>
              <a:spcBef>
                <a:spcPts val="0"/>
              </a:spcBef>
              <a:spcAft>
                <a:spcPts val="0"/>
              </a:spcAft>
              <a:buClr>
                <a:schemeClr val="dk1"/>
              </a:buClr>
              <a:buSzPts val="4000"/>
              <a:buFont typeface="Poppins SemiBold"/>
              <a:buNone/>
              <a:defRPr sz="4000">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5_Highlight Layout 5">
  <p:cSld name="5_Highlight Layout 5">
    <p:spTree>
      <p:nvGrpSpPr>
        <p:cNvPr id="1" name="Shape 207"/>
        <p:cNvGrpSpPr/>
        <p:nvPr/>
      </p:nvGrpSpPr>
      <p:grpSpPr>
        <a:xfrm>
          <a:off x="0" y="0"/>
          <a:ext cx="0" cy="0"/>
          <a:chOff x="0" y="0"/>
          <a:chExt cx="0" cy="0"/>
        </a:xfrm>
      </p:grpSpPr>
      <p:grpSp>
        <p:nvGrpSpPr>
          <p:cNvPr id="208" name="Google Shape;208;gc965e24559_0_537"/>
          <p:cNvGrpSpPr/>
          <p:nvPr/>
        </p:nvGrpSpPr>
        <p:grpSpPr>
          <a:xfrm>
            <a:off x="295677" y="2833780"/>
            <a:ext cx="7181868" cy="4100888"/>
            <a:chOff x="0" y="0"/>
            <a:chExt cx="24100228" cy="13761370"/>
          </a:xfrm>
        </p:grpSpPr>
        <p:sp>
          <p:nvSpPr>
            <p:cNvPr id="209" name="Google Shape;209;gc965e24559_0_537"/>
            <p:cNvSpPr/>
            <p:nvPr/>
          </p:nvSpPr>
          <p:spPr>
            <a:xfrm>
              <a:off x="2173399" y="67588"/>
              <a:ext cx="19625815" cy="13292856"/>
            </a:xfrm>
            <a:custGeom>
              <a:avLst/>
              <a:gdLst/>
              <a:ahLst/>
              <a:cxnLst/>
              <a:rect l="l" t="t" r="r" b="b"/>
              <a:pathLst>
                <a:path w="21600" h="21600" extrusionOk="0">
                  <a:moveTo>
                    <a:pt x="0" y="21077"/>
                  </a:moveTo>
                  <a:lnTo>
                    <a:pt x="0" y="869"/>
                  </a:lnTo>
                  <a:cubicBezTo>
                    <a:pt x="0" y="388"/>
                    <a:pt x="263" y="0"/>
                    <a:pt x="589" y="0"/>
                  </a:cubicBezTo>
                  <a:lnTo>
                    <a:pt x="21013" y="0"/>
                  </a:lnTo>
                  <a:cubicBezTo>
                    <a:pt x="21335" y="0"/>
                    <a:pt x="21600" y="388"/>
                    <a:pt x="21600" y="869"/>
                  </a:cubicBezTo>
                  <a:lnTo>
                    <a:pt x="21600" y="21077"/>
                  </a:lnTo>
                  <a:cubicBezTo>
                    <a:pt x="21600" y="21363"/>
                    <a:pt x="21441" y="21600"/>
                    <a:pt x="21247" y="21600"/>
                  </a:cubicBezTo>
                  <a:lnTo>
                    <a:pt x="354" y="21600"/>
                  </a:lnTo>
                  <a:cubicBezTo>
                    <a:pt x="157" y="21600"/>
                    <a:pt x="0" y="21371"/>
                    <a:pt x="0" y="21077"/>
                  </a:cubicBezTo>
                </a:path>
              </a:pathLst>
            </a:custGeom>
            <a:solidFill>
              <a:srgbClr val="333333"/>
            </a:solidFill>
            <a:ln>
              <a:noFill/>
            </a:ln>
            <a:effectLst>
              <a:outerShdw blurRad="88900" dist="38100" dir="5400000" algn="t" rotWithShape="0">
                <a:srgbClr val="000000">
                  <a:alpha val="37647"/>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sp>
          <p:nvSpPr>
            <p:cNvPr id="210" name="Google Shape;210;gc965e24559_0_537"/>
            <p:cNvSpPr/>
            <p:nvPr/>
          </p:nvSpPr>
          <p:spPr>
            <a:xfrm>
              <a:off x="2132847" y="0"/>
              <a:ext cx="19706922" cy="13407768"/>
            </a:xfrm>
            <a:custGeom>
              <a:avLst/>
              <a:gdLst/>
              <a:ahLst/>
              <a:cxnLst/>
              <a:rect l="l" t="t" r="r" b="b"/>
              <a:pathLst>
                <a:path w="21600" h="21600" extrusionOk="0">
                  <a:moveTo>
                    <a:pt x="21212" y="21600"/>
                  </a:moveTo>
                  <a:lnTo>
                    <a:pt x="388" y="21600"/>
                  </a:lnTo>
                  <a:cubicBezTo>
                    <a:pt x="193" y="21600"/>
                    <a:pt x="0" y="21316"/>
                    <a:pt x="0" y="21030"/>
                  </a:cubicBezTo>
                  <a:lnTo>
                    <a:pt x="0" y="872"/>
                  </a:lnTo>
                  <a:cubicBezTo>
                    <a:pt x="0" y="390"/>
                    <a:pt x="299" y="0"/>
                    <a:pt x="627" y="0"/>
                  </a:cubicBezTo>
                  <a:lnTo>
                    <a:pt x="20972" y="0"/>
                  </a:lnTo>
                  <a:cubicBezTo>
                    <a:pt x="21299" y="0"/>
                    <a:pt x="21600" y="390"/>
                    <a:pt x="21600" y="872"/>
                  </a:cubicBezTo>
                  <a:lnTo>
                    <a:pt x="21600" y="21030"/>
                  </a:lnTo>
                  <a:cubicBezTo>
                    <a:pt x="21600" y="21316"/>
                    <a:pt x="21409" y="21600"/>
                    <a:pt x="21212" y="21600"/>
                  </a:cubicBezTo>
                  <a:close/>
                  <a:moveTo>
                    <a:pt x="405" y="21523"/>
                  </a:moveTo>
                  <a:lnTo>
                    <a:pt x="21193" y="21523"/>
                  </a:lnTo>
                  <a:cubicBezTo>
                    <a:pt x="21388" y="21523"/>
                    <a:pt x="21546" y="21289"/>
                    <a:pt x="21546" y="21005"/>
                  </a:cubicBezTo>
                  <a:lnTo>
                    <a:pt x="21546" y="975"/>
                  </a:lnTo>
                  <a:cubicBezTo>
                    <a:pt x="21546" y="509"/>
                    <a:pt x="21289" y="131"/>
                    <a:pt x="20972" y="131"/>
                  </a:cubicBezTo>
                  <a:lnTo>
                    <a:pt x="627" y="131"/>
                  </a:lnTo>
                  <a:cubicBezTo>
                    <a:pt x="311" y="131"/>
                    <a:pt x="54" y="509"/>
                    <a:pt x="54" y="975"/>
                  </a:cubicBezTo>
                  <a:lnTo>
                    <a:pt x="54" y="21005"/>
                  </a:lnTo>
                  <a:cubicBezTo>
                    <a:pt x="54" y="21289"/>
                    <a:pt x="212" y="21523"/>
                    <a:pt x="405" y="21523"/>
                  </a:cubicBezTo>
                  <a:close/>
                </a:path>
              </a:pathLst>
            </a:custGeom>
            <a:solidFill>
              <a:srgbClr val="696A6D"/>
            </a:solidFill>
            <a:ln>
              <a:noFill/>
            </a:ln>
            <a:effectLst>
              <a:outerShdw blurRad="88900" dist="38100" dir="5400000" algn="t" rotWithShape="0">
                <a:srgbClr val="000000">
                  <a:alpha val="37647"/>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grpSp>
          <p:nvGrpSpPr>
            <p:cNvPr id="211" name="Google Shape;211;gc965e24559_0_537"/>
            <p:cNvGrpSpPr/>
            <p:nvPr/>
          </p:nvGrpSpPr>
          <p:grpSpPr>
            <a:xfrm>
              <a:off x="0" y="13306572"/>
              <a:ext cx="24100147" cy="312000"/>
              <a:chOff x="0" y="0"/>
              <a:chExt cx="24100147" cy="312000"/>
            </a:xfrm>
          </p:grpSpPr>
          <p:sp>
            <p:nvSpPr>
              <p:cNvPr id="212" name="Google Shape;212;gc965e24559_0_537"/>
              <p:cNvSpPr/>
              <p:nvPr/>
            </p:nvSpPr>
            <p:spPr>
              <a:xfrm>
                <a:off x="0" y="0"/>
                <a:ext cx="12056700" cy="312000"/>
              </a:xfrm>
              <a:prstGeom prst="rect">
                <a:avLst/>
              </a:prstGeom>
              <a:gradFill>
                <a:gsLst>
                  <a:gs pos="0">
                    <a:srgbClr val="464847"/>
                  </a:gs>
                  <a:gs pos="1080">
                    <a:srgbClr val="3B4142"/>
                  </a:gs>
                  <a:gs pos="1410">
                    <a:srgbClr val="727679"/>
                  </a:gs>
                  <a:gs pos="1680">
                    <a:srgbClr val="A9ACB0"/>
                  </a:gs>
                  <a:gs pos="3440">
                    <a:srgbClr val="787B80"/>
                  </a:gs>
                  <a:gs pos="5319">
                    <a:srgbClr val="484B4F"/>
                  </a:gs>
                  <a:gs pos="13480">
                    <a:srgbClr val="5C5E63"/>
                  </a:gs>
                  <a:gs pos="20450">
                    <a:srgbClr val="717276"/>
                  </a:gs>
                  <a:gs pos="38330">
                    <a:srgbClr val="818287"/>
                  </a:gs>
                  <a:gs pos="62239">
                    <a:srgbClr val="929397"/>
                  </a:gs>
                  <a:gs pos="100000">
                    <a:srgbClr val="929397"/>
                  </a:gs>
                </a:gsLst>
                <a:lin ang="0" scaled="0"/>
              </a:gradFill>
              <a:ln>
                <a:noFill/>
              </a:ln>
            </p:spPr>
            <p:txBody>
              <a:bodyPr spcFirstLastPara="1" wrap="square" lIns="61725" tIns="61725" rIns="61725" bIns="61725" anchor="ctr" anchorCtr="0">
                <a:noAutofit/>
              </a:bodyPr>
              <a:lstStyle/>
              <a:p>
                <a:pPr marL="0" marR="0" lvl="0" indent="0" algn="l" rtl="0">
                  <a:lnSpc>
                    <a:spcPct val="100000"/>
                  </a:lnSpc>
                  <a:spcBef>
                    <a:spcPts val="0"/>
                  </a:spcBef>
                  <a:spcAft>
                    <a:spcPts val="0"/>
                  </a:spcAft>
                  <a:buClr>
                    <a:srgbClr val="000000"/>
                  </a:buClr>
                  <a:buSzPts val="7150"/>
                  <a:buFont typeface="Arial"/>
                  <a:buNone/>
                </a:pPr>
                <a:r>
                  <a:rPr lang="en-US" sz="7150" b="0" i="0" u="none" strike="noStrike" cap="none">
                    <a:solidFill>
                      <a:srgbClr val="FFFFFF"/>
                    </a:solidFill>
                    <a:latin typeface="Inter"/>
                    <a:ea typeface="Inter"/>
                    <a:cs typeface="Inter"/>
                    <a:sym typeface="Inter"/>
                  </a:rPr>
                  <a:t> </a:t>
                </a:r>
                <a:endParaRPr sz="1400" b="0" i="0" u="none" strike="noStrike" cap="none">
                  <a:solidFill>
                    <a:srgbClr val="000000"/>
                  </a:solidFill>
                  <a:latin typeface="Arial"/>
                  <a:ea typeface="Arial"/>
                  <a:cs typeface="Arial"/>
                  <a:sym typeface="Arial"/>
                </a:endParaRPr>
              </a:p>
            </p:txBody>
          </p:sp>
          <p:sp>
            <p:nvSpPr>
              <p:cNvPr id="213" name="Google Shape;213;gc965e24559_0_537"/>
              <p:cNvSpPr/>
              <p:nvPr/>
            </p:nvSpPr>
            <p:spPr>
              <a:xfrm>
                <a:off x="12043447" y="0"/>
                <a:ext cx="12056700" cy="312000"/>
              </a:xfrm>
              <a:prstGeom prst="rect">
                <a:avLst/>
              </a:prstGeom>
              <a:gradFill>
                <a:gsLst>
                  <a:gs pos="0">
                    <a:srgbClr val="464847"/>
                  </a:gs>
                  <a:gs pos="1080">
                    <a:srgbClr val="3B4142"/>
                  </a:gs>
                  <a:gs pos="1410">
                    <a:srgbClr val="727679"/>
                  </a:gs>
                  <a:gs pos="1680">
                    <a:srgbClr val="A9ACB0"/>
                  </a:gs>
                  <a:gs pos="3440">
                    <a:srgbClr val="787B80"/>
                  </a:gs>
                  <a:gs pos="5319">
                    <a:srgbClr val="484B4F"/>
                  </a:gs>
                  <a:gs pos="13480">
                    <a:srgbClr val="5C5E63"/>
                  </a:gs>
                  <a:gs pos="20450">
                    <a:srgbClr val="717276"/>
                  </a:gs>
                  <a:gs pos="38330">
                    <a:srgbClr val="818287"/>
                  </a:gs>
                  <a:gs pos="62239">
                    <a:srgbClr val="929397"/>
                  </a:gs>
                  <a:gs pos="100000">
                    <a:srgbClr val="929397"/>
                  </a:gs>
                </a:gsLst>
                <a:lin ang="10800025" scaled="0"/>
              </a:gradFill>
              <a:ln>
                <a:noFill/>
              </a:ln>
            </p:spPr>
            <p:txBody>
              <a:bodyPr spcFirstLastPara="1" wrap="square" lIns="61725" tIns="61725" rIns="61725" bIns="61725" anchor="ctr" anchorCtr="0">
                <a:noAutofit/>
              </a:bodyPr>
              <a:lstStyle/>
              <a:p>
                <a:pPr marL="0" marR="0" lvl="0" indent="0" algn="l" rtl="0">
                  <a:lnSpc>
                    <a:spcPct val="100000"/>
                  </a:lnSpc>
                  <a:spcBef>
                    <a:spcPts val="0"/>
                  </a:spcBef>
                  <a:spcAft>
                    <a:spcPts val="0"/>
                  </a:spcAft>
                  <a:buClr>
                    <a:srgbClr val="000000"/>
                  </a:buClr>
                  <a:buSzPts val="7150"/>
                  <a:buFont typeface="Arial"/>
                  <a:buNone/>
                </a:pPr>
                <a:r>
                  <a:rPr lang="en-US" sz="7150" b="0" i="0" u="none" strike="noStrike" cap="none">
                    <a:solidFill>
                      <a:srgbClr val="FFFFFF"/>
                    </a:solidFill>
                    <a:latin typeface="Inter"/>
                    <a:ea typeface="Inter"/>
                    <a:cs typeface="Inter"/>
                    <a:sym typeface="Inter"/>
                  </a:rPr>
                  <a:t> </a:t>
                </a:r>
                <a:endParaRPr sz="1400" b="0" i="0" u="none" strike="noStrike" cap="none">
                  <a:solidFill>
                    <a:srgbClr val="000000"/>
                  </a:solidFill>
                  <a:latin typeface="Arial"/>
                  <a:ea typeface="Arial"/>
                  <a:cs typeface="Arial"/>
                  <a:sym typeface="Arial"/>
                </a:endParaRPr>
              </a:p>
            </p:txBody>
          </p:sp>
        </p:grpSp>
        <p:sp>
          <p:nvSpPr>
            <p:cNvPr id="214" name="Google Shape;214;gc965e24559_0_537"/>
            <p:cNvSpPr/>
            <p:nvPr/>
          </p:nvSpPr>
          <p:spPr>
            <a:xfrm>
              <a:off x="10394615" y="13310547"/>
              <a:ext cx="3276450" cy="194454"/>
            </a:xfrm>
            <a:custGeom>
              <a:avLst/>
              <a:gdLst/>
              <a:ahLst/>
              <a:cxnLst/>
              <a:rect l="l" t="t" r="r" b="b"/>
              <a:pathLst>
                <a:path w="21600" h="21600" extrusionOk="0">
                  <a:moveTo>
                    <a:pt x="0" y="0"/>
                  </a:moveTo>
                  <a:lnTo>
                    <a:pt x="0" y="10800"/>
                  </a:lnTo>
                  <a:cubicBezTo>
                    <a:pt x="0" y="16971"/>
                    <a:pt x="384" y="21600"/>
                    <a:pt x="828" y="21600"/>
                  </a:cubicBezTo>
                  <a:lnTo>
                    <a:pt x="20772" y="21600"/>
                  </a:lnTo>
                  <a:cubicBezTo>
                    <a:pt x="21236" y="21600"/>
                    <a:pt x="21600" y="16971"/>
                    <a:pt x="21600" y="10800"/>
                  </a:cubicBezTo>
                  <a:lnTo>
                    <a:pt x="21600" y="0"/>
                  </a:lnTo>
                  <a:lnTo>
                    <a:pt x="0" y="0"/>
                  </a:lnTo>
                </a:path>
              </a:pathLst>
            </a:custGeom>
            <a:gradFill>
              <a:gsLst>
                <a:gs pos="0">
                  <a:srgbClr val="24282B"/>
                </a:gs>
                <a:gs pos="3820">
                  <a:srgbClr val="46494C"/>
                </a:gs>
                <a:gs pos="9340">
                  <a:srgbClr val="696A6D"/>
                </a:gs>
                <a:gs pos="49870">
                  <a:srgbClr val="727376"/>
                </a:gs>
                <a:gs pos="92720">
                  <a:srgbClr val="696A6D"/>
                </a:gs>
                <a:gs pos="100000">
                  <a:srgbClr val="24282B"/>
                </a:gs>
              </a:gsLst>
              <a:lin ang="0" scaled="0"/>
            </a:gradFill>
            <a:ln>
              <a:noFill/>
            </a:ln>
            <a:effectLst>
              <a:outerShdw blurRad="88900" dist="38100" dir="5400000" algn="t" rotWithShape="0">
                <a:srgbClr val="000000">
                  <a:alpha val="37647"/>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sp>
          <p:nvSpPr>
            <p:cNvPr id="215" name="Google Shape;215;gc965e24559_0_537"/>
            <p:cNvSpPr/>
            <p:nvPr/>
          </p:nvSpPr>
          <p:spPr>
            <a:xfrm>
              <a:off x="10790" y="13609684"/>
              <a:ext cx="24089438" cy="151686"/>
            </a:xfrm>
            <a:custGeom>
              <a:avLst/>
              <a:gdLst/>
              <a:ahLst/>
              <a:cxnLst/>
              <a:rect l="l" t="t" r="r" b="b"/>
              <a:pathLst>
                <a:path w="21598" h="21600" extrusionOk="0">
                  <a:moveTo>
                    <a:pt x="20352" y="21600"/>
                  </a:moveTo>
                  <a:cubicBezTo>
                    <a:pt x="13789" y="21600"/>
                    <a:pt x="7801" y="21600"/>
                    <a:pt x="1239" y="21600"/>
                  </a:cubicBezTo>
                  <a:cubicBezTo>
                    <a:pt x="815" y="17280"/>
                    <a:pt x="193" y="5451"/>
                    <a:pt x="3" y="720"/>
                  </a:cubicBezTo>
                  <a:cubicBezTo>
                    <a:pt x="-1" y="720"/>
                    <a:pt x="-1" y="0"/>
                    <a:pt x="3" y="0"/>
                  </a:cubicBezTo>
                  <a:cubicBezTo>
                    <a:pt x="7200" y="0"/>
                    <a:pt x="14398" y="0"/>
                    <a:pt x="21596" y="0"/>
                  </a:cubicBezTo>
                  <a:cubicBezTo>
                    <a:pt x="21599" y="0"/>
                    <a:pt x="21599" y="411"/>
                    <a:pt x="21596" y="720"/>
                  </a:cubicBezTo>
                  <a:cubicBezTo>
                    <a:pt x="21510" y="4114"/>
                    <a:pt x="20891" y="19851"/>
                    <a:pt x="20352" y="21600"/>
                  </a:cubicBezTo>
                </a:path>
              </a:pathLst>
            </a:custGeom>
            <a:gradFill>
              <a:gsLst>
                <a:gs pos="0">
                  <a:srgbClr val="3B4142"/>
                </a:gs>
                <a:gs pos="18810">
                  <a:srgbClr val="63686B"/>
                </a:gs>
                <a:gs pos="35320">
                  <a:srgbClr val="8B8F93"/>
                </a:gs>
                <a:gs pos="54078">
                  <a:srgbClr val="9A9DA2"/>
                </a:gs>
                <a:gs pos="83490">
                  <a:srgbClr val="A9ACB0"/>
                </a:gs>
                <a:gs pos="100000">
                  <a:srgbClr val="464847"/>
                </a:gs>
              </a:gsLst>
              <a:lin ang="16200038" scaled="0"/>
            </a:gradFill>
            <a:ln>
              <a:noFill/>
            </a:ln>
            <a:effectLst>
              <a:outerShdw blurRad="88900" dist="38100" dir="5400000" algn="t" rotWithShape="0">
                <a:srgbClr val="000000">
                  <a:alpha val="37647"/>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r>
                <a:rPr lang="en-US" sz="5454" b="0" i="0" u="none" strike="noStrike" cap="none">
                  <a:solidFill>
                    <a:srgbClr val="000000"/>
                  </a:solidFill>
                  <a:latin typeface="Inter"/>
                  <a:ea typeface="Inter"/>
                  <a:cs typeface="Inter"/>
                  <a:sym typeface="Inter"/>
                </a:rPr>
                <a:t> </a:t>
              </a:r>
              <a:endParaRPr sz="1400" b="0" i="0" u="none" strike="noStrike" cap="none">
                <a:solidFill>
                  <a:srgbClr val="000000"/>
                </a:solidFill>
                <a:latin typeface="Arial"/>
                <a:ea typeface="Arial"/>
                <a:cs typeface="Arial"/>
                <a:sym typeface="Arial"/>
              </a:endParaRPr>
            </a:p>
          </p:txBody>
        </p:sp>
        <p:sp>
          <p:nvSpPr>
            <p:cNvPr id="216" name="Google Shape;216;gc965e24559_0_537"/>
            <p:cNvSpPr/>
            <p:nvPr/>
          </p:nvSpPr>
          <p:spPr>
            <a:xfrm>
              <a:off x="2234228" y="135174"/>
              <a:ext cx="19501118" cy="12907620"/>
            </a:xfrm>
            <a:custGeom>
              <a:avLst/>
              <a:gdLst/>
              <a:ahLst/>
              <a:cxnLst/>
              <a:rect l="l" t="t" r="r" b="b"/>
              <a:pathLst>
                <a:path w="21597" h="21600" extrusionOk="0">
                  <a:moveTo>
                    <a:pt x="21081" y="0"/>
                  </a:moveTo>
                  <a:lnTo>
                    <a:pt x="519" y="0"/>
                  </a:lnTo>
                  <a:cubicBezTo>
                    <a:pt x="236" y="0"/>
                    <a:pt x="0" y="351"/>
                    <a:pt x="0" y="787"/>
                  </a:cubicBezTo>
                  <a:lnTo>
                    <a:pt x="0" y="21061"/>
                  </a:lnTo>
                  <a:cubicBezTo>
                    <a:pt x="0" y="21359"/>
                    <a:pt x="161" y="21600"/>
                    <a:pt x="356" y="21600"/>
                  </a:cubicBezTo>
                  <a:lnTo>
                    <a:pt x="21242" y="21600"/>
                  </a:lnTo>
                  <a:cubicBezTo>
                    <a:pt x="21437" y="21600"/>
                    <a:pt x="21597" y="21359"/>
                    <a:pt x="21597" y="21061"/>
                  </a:cubicBezTo>
                  <a:lnTo>
                    <a:pt x="21597" y="782"/>
                  </a:lnTo>
                  <a:cubicBezTo>
                    <a:pt x="21600" y="351"/>
                    <a:pt x="21366" y="0"/>
                    <a:pt x="21081" y="0"/>
                  </a:cubicBezTo>
                </a:path>
              </a:pathLst>
            </a:custGeom>
            <a:solidFill>
              <a:srgbClr val="181A19"/>
            </a:solidFill>
            <a:ln>
              <a:noFill/>
            </a:ln>
            <a:effectLst>
              <a:outerShdw blurRad="88900" dist="38100" dir="5400000" algn="t" rotWithShape="0">
                <a:srgbClr val="000000">
                  <a:alpha val="37647"/>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sp>
          <p:nvSpPr>
            <p:cNvPr id="217" name="Google Shape;217;gc965e24559_0_537"/>
            <p:cNvSpPr/>
            <p:nvPr/>
          </p:nvSpPr>
          <p:spPr>
            <a:xfrm>
              <a:off x="2823496" y="959515"/>
              <a:ext cx="18318853" cy="11542824"/>
            </a:xfrm>
            <a:custGeom>
              <a:avLst/>
              <a:gdLst/>
              <a:ahLst/>
              <a:cxnLst/>
              <a:rect l="l" t="t" r="r" b="b"/>
              <a:pathLst>
                <a:path w="21600" h="21600" extrusionOk="0">
                  <a:moveTo>
                    <a:pt x="10802" y="21600"/>
                  </a:moveTo>
                  <a:lnTo>
                    <a:pt x="0" y="21600"/>
                  </a:lnTo>
                  <a:lnTo>
                    <a:pt x="0" y="0"/>
                  </a:lnTo>
                  <a:lnTo>
                    <a:pt x="21600" y="0"/>
                  </a:lnTo>
                  <a:lnTo>
                    <a:pt x="21600" y="21600"/>
                  </a:lnTo>
                  <a:lnTo>
                    <a:pt x="10802" y="21600"/>
                  </a:lnTo>
                </a:path>
              </a:pathLst>
            </a:custGeom>
            <a:solidFill>
              <a:srgbClr val="3D3D3F"/>
            </a:solidFill>
            <a:ln>
              <a:noFill/>
            </a:ln>
            <a:effectLst>
              <a:outerShdw blurRad="88900" dist="38100" dir="5400000" algn="t" rotWithShape="0">
                <a:srgbClr val="000000">
                  <a:alpha val="37647"/>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sp>
          <p:nvSpPr>
            <p:cNvPr id="218" name="Google Shape;218;gc965e24559_0_537"/>
            <p:cNvSpPr/>
            <p:nvPr/>
          </p:nvSpPr>
          <p:spPr>
            <a:xfrm>
              <a:off x="11912723" y="469168"/>
              <a:ext cx="153900" cy="153954"/>
            </a:xfrm>
            <a:custGeom>
              <a:avLst/>
              <a:gdLst/>
              <a:ahLst/>
              <a:cxnLst/>
              <a:rect l="l" t="t" r="r" b="b"/>
              <a:pathLst>
                <a:path w="21600" h="21600" extrusionOk="0">
                  <a:moveTo>
                    <a:pt x="21600" y="10693"/>
                  </a:moveTo>
                  <a:cubicBezTo>
                    <a:pt x="21600" y="12618"/>
                    <a:pt x="21168" y="14329"/>
                    <a:pt x="20088" y="16040"/>
                  </a:cubicBezTo>
                  <a:cubicBezTo>
                    <a:pt x="19224" y="17750"/>
                    <a:pt x="18144" y="19034"/>
                    <a:pt x="16416" y="20103"/>
                  </a:cubicBezTo>
                  <a:cubicBezTo>
                    <a:pt x="14472" y="20958"/>
                    <a:pt x="12960" y="21600"/>
                    <a:pt x="11016" y="21600"/>
                  </a:cubicBezTo>
                  <a:cubicBezTo>
                    <a:pt x="9072" y="21600"/>
                    <a:pt x="7344" y="20958"/>
                    <a:pt x="5616" y="20103"/>
                  </a:cubicBezTo>
                  <a:cubicBezTo>
                    <a:pt x="3672" y="19034"/>
                    <a:pt x="2376" y="17750"/>
                    <a:pt x="1512" y="16040"/>
                  </a:cubicBezTo>
                  <a:cubicBezTo>
                    <a:pt x="432" y="14329"/>
                    <a:pt x="0" y="12618"/>
                    <a:pt x="0" y="10693"/>
                  </a:cubicBezTo>
                  <a:cubicBezTo>
                    <a:pt x="0" y="8768"/>
                    <a:pt x="432" y="7057"/>
                    <a:pt x="1512" y="5347"/>
                  </a:cubicBezTo>
                  <a:cubicBezTo>
                    <a:pt x="2376" y="3636"/>
                    <a:pt x="3672" y="2352"/>
                    <a:pt x="5616" y="1497"/>
                  </a:cubicBezTo>
                  <a:cubicBezTo>
                    <a:pt x="7344" y="428"/>
                    <a:pt x="9072" y="0"/>
                    <a:pt x="11016" y="0"/>
                  </a:cubicBezTo>
                  <a:cubicBezTo>
                    <a:pt x="12960" y="0"/>
                    <a:pt x="14472" y="428"/>
                    <a:pt x="16416" y="1497"/>
                  </a:cubicBezTo>
                  <a:cubicBezTo>
                    <a:pt x="18144" y="2352"/>
                    <a:pt x="19224" y="3636"/>
                    <a:pt x="20088" y="5347"/>
                  </a:cubicBezTo>
                  <a:cubicBezTo>
                    <a:pt x="21168" y="7057"/>
                    <a:pt x="21600" y="8768"/>
                    <a:pt x="21600" y="10693"/>
                  </a:cubicBezTo>
                </a:path>
              </a:pathLst>
            </a:custGeom>
            <a:solidFill>
              <a:srgbClr val="4C4D4B"/>
            </a:solidFill>
            <a:ln>
              <a:noFill/>
            </a:ln>
            <a:effectLst>
              <a:outerShdw blurRad="88900" dist="38100" dir="5400000" algn="t" rotWithShape="0">
                <a:srgbClr val="000000">
                  <a:alpha val="37647"/>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sp>
          <p:nvSpPr>
            <p:cNvPr id="219" name="Google Shape;219;gc965e24559_0_537"/>
            <p:cNvSpPr/>
            <p:nvPr/>
          </p:nvSpPr>
          <p:spPr>
            <a:xfrm>
              <a:off x="11912723" y="495266"/>
              <a:ext cx="120096" cy="117183"/>
            </a:xfrm>
            <a:custGeom>
              <a:avLst/>
              <a:gdLst/>
              <a:ahLst/>
              <a:cxnLst/>
              <a:rect l="l" t="t" r="r" b="b"/>
              <a:pathLst>
                <a:path w="21600" h="21076" extrusionOk="0">
                  <a:moveTo>
                    <a:pt x="0" y="12380"/>
                  </a:moveTo>
                  <a:cubicBezTo>
                    <a:pt x="0" y="13502"/>
                    <a:pt x="0" y="14624"/>
                    <a:pt x="831" y="16588"/>
                  </a:cubicBezTo>
                  <a:cubicBezTo>
                    <a:pt x="3046" y="19393"/>
                    <a:pt x="6646" y="21076"/>
                    <a:pt x="9969" y="21076"/>
                  </a:cubicBezTo>
                  <a:cubicBezTo>
                    <a:pt x="16338" y="21076"/>
                    <a:pt x="21600" y="16027"/>
                    <a:pt x="21600" y="10136"/>
                  </a:cubicBezTo>
                  <a:cubicBezTo>
                    <a:pt x="21600" y="5928"/>
                    <a:pt x="19385" y="1720"/>
                    <a:pt x="15785" y="37"/>
                  </a:cubicBezTo>
                  <a:cubicBezTo>
                    <a:pt x="15231" y="37"/>
                    <a:pt x="14123" y="37"/>
                    <a:pt x="13569" y="37"/>
                  </a:cubicBezTo>
                  <a:cubicBezTo>
                    <a:pt x="5815" y="-524"/>
                    <a:pt x="0" y="5367"/>
                    <a:pt x="0" y="12380"/>
                  </a:cubicBezTo>
                </a:path>
              </a:pathLst>
            </a:custGeom>
            <a:solidFill>
              <a:srgbClr val="0E0D0C"/>
            </a:solidFill>
            <a:ln>
              <a:noFill/>
            </a:ln>
            <a:effectLst>
              <a:outerShdw blurRad="88900" dist="38100" dir="5400000" algn="t" rotWithShape="0">
                <a:srgbClr val="000000">
                  <a:alpha val="37647"/>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grpSp>
      <p:sp>
        <p:nvSpPr>
          <p:cNvPr id="220" name="Google Shape;220;gc965e24559_0_537"/>
          <p:cNvSpPr>
            <a:spLocks noGrp="1"/>
          </p:cNvSpPr>
          <p:nvPr>
            <p:ph type="pic" idx="2"/>
          </p:nvPr>
        </p:nvSpPr>
        <p:spPr>
          <a:xfrm>
            <a:off x="1136982" y="3118960"/>
            <a:ext cx="5498400" cy="3439500"/>
          </a:xfrm>
          <a:prstGeom prst="rect">
            <a:avLst/>
          </a:prstGeom>
          <a:solidFill>
            <a:srgbClr val="A5A5A5"/>
          </a:solidFill>
          <a:ln>
            <a:noFill/>
          </a:ln>
        </p:spPr>
      </p:sp>
      <p:sp>
        <p:nvSpPr>
          <p:cNvPr id="221" name="Google Shape;221;gc965e24559_0_537"/>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2" name="Google Shape;222;gc965e24559_0_537"/>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223" name="Google Shape;223;gc965e24559_0_537"/>
          <p:cNvSpPr txBox="1">
            <a:spLocks noGrp="1"/>
          </p:cNvSpPr>
          <p:nvPr>
            <p:ph type="title"/>
          </p:nvPr>
        </p:nvSpPr>
        <p:spPr>
          <a:xfrm>
            <a:off x="931192" y="2220076"/>
            <a:ext cx="6109800" cy="492300"/>
          </a:xfrm>
          <a:prstGeom prst="rect">
            <a:avLst/>
          </a:prstGeom>
          <a:noFill/>
          <a:ln>
            <a:noFill/>
          </a:ln>
        </p:spPr>
        <p:txBody>
          <a:bodyPr spcFirstLastPara="1" wrap="square" lIns="0" tIns="45700" rIns="91425" bIns="45700" anchor="b" anchorCtr="0">
            <a:spAutoFit/>
          </a:bodyPr>
          <a:lstStyle>
            <a:lvl1pPr lvl="0" algn="l">
              <a:lnSpc>
                <a:spcPct val="75000"/>
              </a:lnSpc>
              <a:spcBef>
                <a:spcPts val="0"/>
              </a:spcBef>
              <a:spcAft>
                <a:spcPts val="0"/>
              </a:spcAft>
              <a:buClr>
                <a:schemeClr val="dk1"/>
              </a:buClr>
              <a:buSzPts val="3200"/>
              <a:buFont typeface="Poppins SemiBold"/>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4" name="Google Shape;224;gc965e24559_0_537"/>
          <p:cNvSpPr txBox="1">
            <a:spLocks noGrp="1"/>
          </p:cNvSpPr>
          <p:nvPr>
            <p:ph type="body" idx="1"/>
          </p:nvPr>
        </p:nvSpPr>
        <p:spPr>
          <a:xfrm>
            <a:off x="931863" y="7242048"/>
            <a:ext cx="5870700" cy="276900"/>
          </a:xfrm>
          <a:prstGeom prst="rect">
            <a:avLst/>
          </a:prstGeom>
          <a:noFill/>
          <a:ln>
            <a:noFill/>
          </a:ln>
        </p:spPr>
        <p:txBody>
          <a:bodyPr spcFirstLastPara="1" wrap="square" lIns="0" tIns="45700" rIns="0" bIns="45700" anchor="t" anchorCtr="0">
            <a:spAutoFit/>
          </a:bodyPr>
          <a:lstStyle>
            <a:lvl1pPr marL="457200" lvl="0" indent="-228600" algn="l">
              <a:lnSpc>
                <a:spcPct val="90000"/>
              </a:lnSpc>
              <a:spcBef>
                <a:spcPts val="850"/>
              </a:spcBef>
              <a:spcAft>
                <a:spcPts val="0"/>
              </a:spcAft>
              <a:buClr>
                <a:srgbClr val="000000"/>
              </a:buClr>
              <a:buSzPts val="1200"/>
              <a:buNone/>
              <a:defRPr sz="1200" b="0" i="0">
                <a:solidFill>
                  <a:srgbClr val="000000"/>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2000"/>
              <a:buNone/>
              <a:defRPr/>
            </a:lvl2pPr>
            <a:lvl3pPr marL="1371600" lvl="2" indent="-228600" algn="l">
              <a:lnSpc>
                <a:spcPct val="90000"/>
              </a:lnSpc>
              <a:spcBef>
                <a:spcPts val="425"/>
              </a:spcBef>
              <a:spcAft>
                <a:spcPts val="0"/>
              </a:spcAft>
              <a:buClr>
                <a:schemeClr val="dk1"/>
              </a:buClr>
              <a:buSzPts val="1600"/>
              <a:buNone/>
              <a:defRPr/>
            </a:lvl3pPr>
            <a:lvl4pPr marL="1828800" lvl="3" indent="-228600" algn="l">
              <a:lnSpc>
                <a:spcPct val="90000"/>
              </a:lnSpc>
              <a:spcBef>
                <a:spcPts val="425"/>
              </a:spcBef>
              <a:spcAft>
                <a:spcPts val="0"/>
              </a:spcAft>
              <a:buClr>
                <a:schemeClr val="dk1"/>
              </a:buClr>
              <a:buSzPts val="1400"/>
              <a:buNone/>
              <a:defRPr/>
            </a:lvl4pPr>
            <a:lvl5pPr marL="2286000" lvl="4" indent="-228600" algn="l">
              <a:lnSpc>
                <a:spcPct val="90000"/>
              </a:lnSpc>
              <a:spcBef>
                <a:spcPts val="425"/>
              </a:spcBef>
              <a:spcAft>
                <a:spcPts val="0"/>
              </a:spcAft>
              <a:buClr>
                <a:schemeClr val="dk1"/>
              </a:buClr>
              <a:buSzPts val="14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6_Highlight Layout 5">
  <p:cSld name="6_Highlight Layout 5">
    <p:spTree>
      <p:nvGrpSpPr>
        <p:cNvPr id="1" name="Shape 225"/>
        <p:cNvGrpSpPr/>
        <p:nvPr/>
      </p:nvGrpSpPr>
      <p:grpSpPr>
        <a:xfrm>
          <a:off x="0" y="0"/>
          <a:ext cx="0" cy="0"/>
          <a:chOff x="0" y="0"/>
          <a:chExt cx="0" cy="0"/>
        </a:xfrm>
      </p:grpSpPr>
      <p:sp>
        <p:nvSpPr>
          <p:cNvPr id="226" name="Google Shape;226;gc965e24559_0_555"/>
          <p:cNvSpPr/>
          <p:nvPr/>
        </p:nvSpPr>
        <p:spPr>
          <a:xfrm>
            <a:off x="0" y="6019800"/>
            <a:ext cx="7772400" cy="40386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Inter"/>
              <a:ea typeface="Inter"/>
              <a:cs typeface="Inter"/>
              <a:sym typeface="Inter"/>
            </a:endParaRPr>
          </a:p>
        </p:txBody>
      </p:sp>
      <p:grpSp>
        <p:nvGrpSpPr>
          <p:cNvPr id="227" name="Google Shape;227;gc965e24559_0_555"/>
          <p:cNvGrpSpPr/>
          <p:nvPr/>
        </p:nvGrpSpPr>
        <p:grpSpPr>
          <a:xfrm>
            <a:off x="295677" y="2833780"/>
            <a:ext cx="7181868" cy="4100888"/>
            <a:chOff x="0" y="0"/>
            <a:chExt cx="24100228" cy="13761370"/>
          </a:xfrm>
        </p:grpSpPr>
        <p:sp>
          <p:nvSpPr>
            <p:cNvPr id="228" name="Google Shape;228;gc965e24559_0_555"/>
            <p:cNvSpPr/>
            <p:nvPr/>
          </p:nvSpPr>
          <p:spPr>
            <a:xfrm>
              <a:off x="2173399" y="67588"/>
              <a:ext cx="19625815" cy="13292856"/>
            </a:xfrm>
            <a:custGeom>
              <a:avLst/>
              <a:gdLst/>
              <a:ahLst/>
              <a:cxnLst/>
              <a:rect l="l" t="t" r="r" b="b"/>
              <a:pathLst>
                <a:path w="21600" h="21600" extrusionOk="0">
                  <a:moveTo>
                    <a:pt x="0" y="21077"/>
                  </a:moveTo>
                  <a:lnTo>
                    <a:pt x="0" y="869"/>
                  </a:lnTo>
                  <a:cubicBezTo>
                    <a:pt x="0" y="388"/>
                    <a:pt x="263" y="0"/>
                    <a:pt x="589" y="0"/>
                  </a:cubicBezTo>
                  <a:lnTo>
                    <a:pt x="21013" y="0"/>
                  </a:lnTo>
                  <a:cubicBezTo>
                    <a:pt x="21335" y="0"/>
                    <a:pt x="21600" y="388"/>
                    <a:pt x="21600" y="869"/>
                  </a:cubicBezTo>
                  <a:lnTo>
                    <a:pt x="21600" y="21077"/>
                  </a:lnTo>
                  <a:cubicBezTo>
                    <a:pt x="21600" y="21363"/>
                    <a:pt x="21441" y="21600"/>
                    <a:pt x="21247" y="21600"/>
                  </a:cubicBezTo>
                  <a:lnTo>
                    <a:pt x="354" y="21600"/>
                  </a:lnTo>
                  <a:cubicBezTo>
                    <a:pt x="157" y="21600"/>
                    <a:pt x="0" y="21371"/>
                    <a:pt x="0" y="21077"/>
                  </a:cubicBezTo>
                </a:path>
              </a:pathLst>
            </a:custGeom>
            <a:solidFill>
              <a:srgbClr val="333333"/>
            </a:solidFill>
            <a:ln>
              <a:noFill/>
            </a:ln>
            <a:effectLst>
              <a:outerShdw blurRad="50800" dist="63500" dir="5400000" algn="t" rotWithShape="0">
                <a:srgbClr val="000000">
                  <a:alpha val="32549"/>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sp>
          <p:nvSpPr>
            <p:cNvPr id="229" name="Google Shape;229;gc965e24559_0_555"/>
            <p:cNvSpPr/>
            <p:nvPr/>
          </p:nvSpPr>
          <p:spPr>
            <a:xfrm>
              <a:off x="2132847" y="0"/>
              <a:ext cx="19706922" cy="13407768"/>
            </a:xfrm>
            <a:custGeom>
              <a:avLst/>
              <a:gdLst/>
              <a:ahLst/>
              <a:cxnLst/>
              <a:rect l="l" t="t" r="r" b="b"/>
              <a:pathLst>
                <a:path w="21600" h="21600" extrusionOk="0">
                  <a:moveTo>
                    <a:pt x="21212" y="21600"/>
                  </a:moveTo>
                  <a:lnTo>
                    <a:pt x="388" y="21600"/>
                  </a:lnTo>
                  <a:cubicBezTo>
                    <a:pt x="193" y="21600"/>
                    <a:pt x="0" y="21316"/>
                    <a:pt x="0" y="21030"/>
                  </a:cubicBezTo>
                  <a:lnTo>
                    <a:pt x="0" y="872"/>
                  </a:lnTo>
                  <a:cubicBezTo>
                    <a:pt x="0" y="390"/>
                    <a:pt x="299" y="0"/>
                    <a:pt x="627" y="0"/>
                  </a:cubicBezTo>
                  <a:lnTo>
                    <a:pt x="20972" y="0"/>
                  </a:lnTo>
                  <a:cubicBezTo>
                    <a:pt x="21299" y="0"/>
                    <a:pt x="21600" y="390"/>
                    <a:pt x="21600" y="872"/>
                  </a:cubicBezTo>
                  <a:lnTo>
                    <a:pt x="21600" y="21030"/>
                  </a:lnTo>
                  <a:cubicBezTo>
                    <a:pt x="21600" y="21316"/>
                    <a:pt x="21409" y="21600"/>
                    <a:pt x="21212" y="21600"/>
                  </a:cubicBezTo>
                  <a:close/>
                  <a:moveTo>
                    <a:pt x="405" y="21523"/>
                  </a:moveTo>
                  <a:lnTo>
                    <a:pt x="21193" y="21523"/>
                  </a:lnTo>
                  <a:cubicBezTo>
                    <a:pt x="21388" y="21523"/>
                    <a:pt x="21546" y="21289"/>
                    <a:pt x="21546" y="21005"/>
                  </a:cubicBezTo>
                  <a:lnTo>
                    <a:pt x="21546" y="975"/>
                  </a:lnTo>
                  <a:cubicBezTo>
                    <a:pt x="21546" y="509"/>
                    <a:pt x="21289" y="131"/>
                    <a:pt x="20972" y="131"/>
                  </a:cubicBezTo>
                  <a:lnTo>
                    <a:pt x="627" y="131"/>
                  </a:lnTo>
                  <a:cubicBezTo>
                    <a:pt x="311" y="131"/>
                    <a:pt x="54" y="509"/>
                    <a:pt x="54" y="975"/>
                  </a:cubicBezTo>
                  <a:lnTo>
                    <a:pt x="54" y="21005"/>
                  </a:lnTo>
                  <a:cubicBezTo>
                    <a:pt x="54" y="21289"/>
                    <a:pt x="212" y="21523"/>
                    <a:pt x="405" y="21523"/>
                  </a:cubicBezTo>
                  <a:close/>
                </a:path>
              </a:pathLst>
            </a:custGeom>
            <a:solidFill>
              <a:srgbClr val="696A6D"/>
            </a:solidFill>
            <a:ln>
              <a:noFill/>
            </a:ln>
            <a:effectLst>
              <a:outerShdw blurRad="50800" dist="63500" dir="5400000" algn="t" rotWithShape="0">
                <a:srgbClr val="000000">
                  <a:alpha val="32549"/>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grpSp>
          <p:nvGrpSpPr>
            <p:cNvPr id="230" name="Google Shape;230;gc965e24559_0_555"/>
            <p:cNvGrpSpPr/>
            <p:nvPr/>
          </p:nvGrpSpPr>
          <p:grpSpPr>
            <a:xfrm>
              <a:off x="0" y="13306572"/>
              <a:ext cx="24100147" cy="312000"/>
              <a:chOff x="0" y="0"/>
              <a:chExt cx="24100147" cy="312000"/>
            </a:xfrm>
          </p:grpSpPr>
          <p:sp>
            <p:nvSpPr>
              <p:cNvPr id="231" name="Google Shape;231;gc965e24559_0_555"/>
              <p:cNvSpPr/>
              <p:nvPr/>
            </p:nvSpPr>
            <p:spPr>
              <a:xfrm>
                <a:off x="0" y="0"/>
                <a:ext cx="12056700" cy="312000"/>
              </a:xfrm>
              <a:prstGeom prst="rect">
                <a:avLst/>
              </a:prstGeom>
              <a:gradFill>
                <a:gsLst>
                  <a:gs pos="0">
                    <a:srgbClr val="464847"/>
                  </a:gs>
                  <a:gs pos="1080">
                    <a:srgbClr val="3B4142"/>
                  </a:gs>
                  <a:gs pos="1410">
                    <a:srgbClr val="727679"/>
                  </a:gs>
                  <a:gs pos="1680">
                    <a:srgbClr val="A9ACB0"/>
                  </a:gs>
                  <a:gs pos="3440">
                    <a:srgbClr val="787B80"/>
                  </a:gs>
                  <a:gs pos="5319">
                    <a:srgbClr val="484B4F"/>
                  </a:gs>
                  <a:gs pos="13480">
                    <a:srgbClr val="5C5E63"/>
                  </a:gs>
                  <a:gs pos="20450">
                    <a:srgbClr val="717276"/>
                  </a:gs>
                  <a:gs pos="38330">
                    <a:srgbClr val="818287"/>
                  </a:gs>
                  <a:gs pos="62239">
                    <a:srgbClr val="929397"/>
                  </a:gs>
                  <a:gs pos="100000">
                    <a:srgbClr val="929397"/>
                  </a:gs>
                </a:gsLst>
                <a:lin ang="0" scaled="0"/>
              </a:gradFill>
              <a:ln>
                <a:noFill/>
              </a:ln>
            </p:spPr>
            <p:txBody>
              <a:bodyPr spcFirstLastPara="1" wrap="square" lIns="61725" tIns="61725" rIns="61725" bIns="61725" anchor="ctr" anchorCtr="0">
                <a:noAutofit/>
              </a:bodyPr>
              <a:lstStyle/>
              <a:p>
                <a:pPr marL="0" marR="0" lvl="0" indent="0" algn="l" rtl="0">
                  <a:lnSpc>
                    <a:spcPct val="100000"/>
                  </a:lnSpc>
                  <a:spcBef>
                    <a:spcPts val="0"/>
                  </a:spcBef>
                  <a:spcAft>
                    <a:spcPts val="0"/>
                  </a:spcAft>
                  <a:buClr>
                    <a:srgbClr val="000000"/>
                  </a:buClr>
                  <a:buSzPts val="7150"/>
                  <a:buFont typeface="Arial"/>
                  <a:buNone/>
                </a:pPr>
                <a:r>
                  <a:rPr lang="en-US" sz="7150" b="0" i="0" u="none" strike="noStrike" cap="none">
                    <a:solidFill>
                      <a:srgbClr val="FFFFFF"/>
                    </a:solidFill>
                    <a:latin typeface="Inter"/>
                    <a:ea typeface="Inter"/>
                    <a:cs typeface="Inter"/>
                    <a:sym typeface="Inter"/>
                  </a:rPr>
                  <a:t> </a:t>
                </a:r>
                <a:endParaRPr sz="1400" b="0" i="0" u="none" strike="noStrike" cap="none">
                  <a:solidFill>
                    <a:srgbClr val="000000"/>
                  </a:solidFill>
                  <a:latin typeface="Arial"/>
                  <a:ea typeface="Arial"/>
                  <a:cs typeface="Arial"/>
                  <a:sym typeface="Arial"/>
                </a:endParaRPr>
              </a:p>
            </p:txBody>
          </p:sp>
          <p:sp>
            <p:nvSpPr>
              <p:cNvPr id="232" name="Google Shape;232;gc965e24559_0_555"/>
              <p:cNvSpPr/>
              <p:nvPr/>
            </p:nvSpPr>
            <p:spPr>
              <a:xfrm>
                <a:off x="12043447" y="0"/>
                <a:ext cx="12056700" cy="312000"/>
              </a:xfrm>
              <a:prstGeom prst="rect">
                <a:avLst/>
              </a:prstGeom>
              <a:gradFill>
                <a:gsLst>
                  <a:gs pos="0">
                    <a:srgbClr val="464847"/>
                  </a:gs>
                  <a:gs pos="1080">
                    <a:srgbClr val="3B4142"/>
                  </a:gs>
                  <a:gs pos="1410">
                    <a:srgbClr val="727679"/>
                  </a:gs>
                  <a:gs pos="1680">
                    <a:srgbClr val="A9ACB0"/>
                  </a:gs>
                  <a:gs pos="3440">
                    <a:srgbClr val="787B80"/>
                  </a:gs>
                  <a:gs pos="5319">
                    <a:srgbClr val="484B4F"/>
                  </a:gs>
                  <a:gs pos="13480">
                    <a:srgbClr val="5C5E63"/>
                  </a:gs>
                  <a:gs pos="20450">
                    <a:srgbClr val="717276"/>
                  </a:gs>
                  <a:gs pos="38330">
                    <a:srgbClr val="818287"/>
                  </a:gs>
                  <a:gs pos="62239">
                    <a:srgbClr val="929397"/>
                  </a:gs>
                  <a:gs pos="100000">
                    <a:srgbClr val="929397"/>
                  </a:gs>
                </a:gsLst>
                <a:lin ang="10800025" scaled="0"/>
              </a:gradFill>
              <a:ln>
                <a:noFill/>
              </a:ln>
            </p:spPr>
            <p:txBody>
              <a:bodyPr spcFirstLastPara="1" wrap="square" lIns="61725" tIns="61725" rIns="61725" bIns="61725" anchor="ctr" anchorCtr="0">
                <a:noAutofit/>
              </a:bodyPr>
              <a:lstStyle/>
              <a:p>
                <a:pPr marL="0" marR="0" lvl="0" indent="0" algn="l" rtl="0">
                  <a:lnSpc>
                    <a:spcPct val="100000"/>
                  </a:lnSpc>
                  <a:spcBef>
                    <a:spcPts val="0"/>
                  </a:spcBef>
                  <a:spcAft>
                    <a:spcPts val="0"/>
                  </a:spcAft>
                  <a:buClr>
                    <a:srgbClr val="000000"/>
                  </a:buClr>
                  <a:buSzPts val="7150"/>
                  <a:buFont typeface="Arial"/>
                  <a:buNone/>
                </a:pPr>
                <a:r>
                  <a:rPr lang="en-US" sz="7150" b="0" i="0" u="none" strike="noStrike" cap="none">
                    <a:solidFill>
                      <a:srgbClr val="FFFFFF"/>
                    </a:solidFill>
                    <a:latin typeface="Inter"/>
                    <a:ea typeface="Inter"/>
                    <a:cs typeface="Inter"/>
                    <a:sym typeface="Inter"/>
                  </a:rPr>
                  <a:t> </a:t>
                </a:r>
                <a:endParaRPr sz="1400" b="0" i="0" u="none" strike="noStrike" cap="none">
                  <a:solidFill>
                    <a:srgbClr val="000000"/>
                  </a:solidFill>
                  <a:latin typeface="Arial"/>
                  <a:ea typeface="Arial"/>
                  <a:cs typeface="Arial"/>
                  <a:sym typeface="Arial"/>
                </a:endParaRPr>
              </a:p>
            </p:txBody>
          </p:sp>
        </p:grpSp>
        <p:sp>
          <p:nvSpPr>
            <p:cNvPr id="233" name="Google Shape;233;gc965e24559_0_555"/>
            <p:cNvSpPr/>
            <p:nvPr/>
          </p:nvSpPr>
          <p:spPr>
            <a:xfrm>
              <a:off x="10394615" y="13310547"/>
              <a:ext cx="3276450" cy="194454"/>
            </a:xfrm>
            <a:custGeom>
              <a:avLst/>
              <a:gdLst/>
              <a:ahLst/>
              <a:cxnLst/>
              <a:rect l="l" t="t" r="r" b="b"/>
              <a:pathLst>
                <a:path w="21600" h="21600" extrusionOk="0">
                  <a:moveTo>
                    <a:pt x="0" y="0"/>
                  </a:moveTo>
                  <a:lnTo>
                    <a:pt x="0" y="10800"/>
                  </a:lnTo>
                  <a:cubicBezTo>
                    <a:pt x="0" y="16971"/>
                    <a:pt x="384" y="21600"/>
                    <a:pt x="828" y="21600"/>
                  </a:cubicBezTo>
                  <a:lnTo>
                    <a:pt x="20772" y="21600"/>
                  </a:lnTo>
                  <a:cubicBezTo>
                    <a:pt x="21236" y="21600"/>
                    <a:pt x="21600" y="16971"/>
                    <a:pt x="21600" y="10800"/>
                  </a:cubicBezTo>
                  <a:lnTo>
                    <a:pt x="21600" y="0"/>
                  </a:lnTo>
                  <a:lnTo>
                    <a:pt x="0" y="0"/>
                  </a:lnTo>
                </a:path>
              </a:pathLst>
            </a:custGeom>
            <a:gradFill>
              <a:gsLst>
                <a:gs pos="0">
                  <a:srgbClr val="24282B"/>
                </a:gs>
                <a:gs pos="3820">
                  <a:srgbClr val="46494C"/>
                </a:gs>
                <a:gs pos="9340">
                  <a:srgbClr val="696A6D"/>
                </a:gs>
                <a:gs pos="49870">
                  <a:srgbClr val="727376"/>
                </a:gs>
                <a:gs pos="92720">
                  <a:srgbClr val="696A6D"/>
                </a:gs>
                <a:gs pos="100000">
                  <a:srgbClr val="24282B"/>
                </a:gs>
              </a:gsLst>
              <a:lin ang="0" scaled="0"/>
            </a:gradFill>
            <a:ln>
              <a:noFill/>
            </a:ln>
            <a:effectLst>
              <a:outerShdw blurRad="50800" dist="63500" dir="5400000" algn="t" rotWithShape="0">
                <a:srgbClr val="000000">
                  <a:alpha val="32549"/>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sp>
          <p:nvSpPr>
            <p:cNvPr id="234" name="Google Shape;234;gc965e24559_0_555"/>
            <p:cNvSpPr/>
            <p:nvPr/>
          </p:nvSpPr>
          <p:spPr>
            <a:xfrm>
              <a:off x="10790" y="13609684"/>
              <a:ext cx="24089438" cy="151686"/>
            </a:xfrm>
            <a:custGeom>
              <a:avLst/>
              <a:gdLst/>
              <a:ahLst/>
              <a:cxnLst/>
              <a:rect l="l" t="t" r="r" b="b"/>
              <a:pathLst>
                <a:path w="21598" h="21600" extrusionOk="0">
                  <a:moveTo>
                    <a:pt x="20352" y="21600"/>
                  </a:moveTo>
                  <a:cubicBezTo>
                    <a:pt x="13789" y="21600"/>
                    <a:pt x="7801" y="21600"/>
                    <a:pt x="1239" y="21600"/>
                  </a:cubicBezTo>
                  <a:cubicBezTo>
                    <a:pt x="815" y="17280"/>
                    <a:pt x="193" y="5451"/>
                    <a:pt x="3" y="720"/>
                  </a:cubicBezTo>
                  <a:cubicBezTo>
                    <a:pt x="-1" y="720"/>
                    <a:pt x="-1" y="0"/>
                    <a:pt x="3" y="0"/>
                  </a:cubicBezTo>
                  <a:cubicBezTo>
                    <a:pt x="7200" y="0"/>
                    <a:pt x="14398" y="0"/>
                    <a:pt x="21596" y="0"/>
                  </a:cubicBezTo>
                  <a:cubicBezTo>
                    <a:pt x="21599" y="0"/>
                    <a:pt x="21599" y="411"/>
                    <a:pt x="21596" y="720"/>
                  </a:cubicBezTo>
                  <a:cubicBezTo>
                    <a:pt x="21510" y="4114"/>
                    <a:pt x="20891" y="19851"/>
                    <a:pt x="20352" y="21600"/>
                  </a:cubicBezTo>
                </a:path>
              </a:pathLst>
            </a:custGeom>
            <a:gradFill>
              <a:gsLst>
                <a:gs pos="0">
                  <a:srgbClr val="3B4142"/>
                </a:gs>
                <a:gs pos="18810">
                  <a:srgbClr val="63686B"/>
                </a:gs>
                <a:gs pos="35320">
                  <a:srgbClr val="8B8F93"/>
                </a:gs>
                <a:gs pos="54078">
                  <a:srgbClr val="9A9DA2"/>
                </a:gs>
                <a:gs pos="83490">
                  <a:srgbClr val="A9ACB0"/>
                </a:gs>
                <a:gs pos="100000">
                  <a:srgbClr val="464847"/>
                </a:gs>
              </a:gsLst>
              <a:lin ang="16200038" scaled="0"/>
            </a:gradFill>
            <a:ln>
              <a:noFill/>
            </a:ln>
            <a:effectLst>
              <a:outerShdw blurRad="50800" dist="63500" dir="5400000" algn="t" rotWithShape="0">
                <a:srgbClr val="000000">
                  <a:alpha val="32549"/>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r>
                <a:rPr lang="en-US" sz="5454" b="0" i="0" u="none" strike="noStrike" cap="none">
                  <a:solidFill>
                    <a:srgbClr val="000000"/>
                  </a:solidFill>
                  <a:latin typeface="Inter"/>
                  <a:ea typeface="Inter"/>
                  <a:cs typeface="Inter"/>
                  <a:sym typeface="Inter"/>
                </a:rPr>
                <a:t> </a:t>
              </a:r>
              <a:endParaRPr sz="1400" b="0" i="0" u="none" strike="noStrike" cap="none">
                <a:solidFill>
                  <a:srgbClr val="000000"/>
                </a:solidFill>
                <a:latin typeface="Arial"/>
                <a:ea typeface="Arial"/>
                <a:cs typeface="Arial"/>
                <a:sym typeface="Arial"/>
              </a:endParaRPr>
            </a:p>
          </p:txBody>
        </p:sp>
        <p:sp>
          <p:nvSpPr>
            <p:cNvPr id="235" name="Google Shape;235;gc965e24559_0_555"/>
            <p:cNvSpPr/>
            <p:nvPr/>
          </p:nvSpPr>
          <p:spPr>
            <a:xfrm>
              <a:off x="2234228" y="135174"/>
              <a:ext cx="19501118" cy="12907620"/>
            </a:xfrm>
            <a:custGeom>
              <a:avLst/>
              <a:gdLst/>
              <a:ahLst/>
              <a:cxnLst/>
              <a:rect l="l" t="t" r="r" b="b"/>
              <a:pathLst>
                <a:path w="21597" h="21600" extrusionOk="0">
                  <a:moveTo>
                    <a:pt x="21081" y="0"/>
                  </a:moveTo>
                  <a:lnTo>
                    <a:pt x="519" y="0"/>
                  </a:lnTo>
                  <a:cubicBezTo>
                    <a:pt x="236" y="0"/>
                    <a:pt x="0" y="351"/>
                    <a:pt x="0" y="787"/>
                  </a:cubicBezTo>
                  <a:lnTo>
                    <a:pt x="0" y="21061"/>
                  </a:lnTo>
                  <a:cubicBezTo>
                    <a:pt x="0" y="21359"/>
                    <a:pt x="161" y="21600"/>
                    <a:pt x="356" y="21600"/>
                  </a:cubicBezTo>
                  <a:lnTo>
                    <a:pt x="21242" y="21600"/>
                  </a:lnTo>
                  <a:cubicBezTo>
                    <a:pt x="21437" y="21600"/>
                    <a:pt x="21597" y="21359"/>
                    <a:pt x="21597" y="21061"/>
                  </a:cubicBezTo>
                  <a:lnTo>
                    <a:pt x="21597" y="782"/>
                  </a:lnTo>
                  <a:cubicBezTo>
                    <a:pt x="21600" y="351"/>
                    <a:pt x="21366" y="0"/>
                    <a:pt x="21081" y="0"/>
                  </a:cubicBezTo>
                </a:path>
              </a:pathLst>
            </a:custGeom>
            <a:solidFill>
              <a:srgbClr val="181A19"/>
            </a:solidFill>
            <a:ln>
              <a:noFill/>
            </a:ln>
            <a:effectLst>
              <a:outerShdw blurRad="50800" dist="63500" dir="5400000" algn="t" rotWithShape="0">
                <a:srgbClr val="000000">
                  <a:alpha val="32549"/>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sp>
          <p:nvSpPr>
            <p:cNvPr id="236" name="Google Shape;236;gc965e24559_0_555"/>
            <p:cNvSpPr/>
            <p:nvPr/>
          </p:nvSpPr>
          <p:spPr>
            <a:xfrm>
              <a:off x="2823496" y="959515"/>
              <a:ext cx="18318853" cy="11542824"/>
            </a:xfrm>
            <a:custGeom>
              <a:avLst/>
              <a:gdLst/>
              <a:ahLst/>
              <a:cxnLst/>
              <a:rect l="l" t="t" r="r" b="b"/>
              <a:pathLst>
                <a:path w="21600" h="21600" extrusionOk="0">
                  <a:moveTo>
                    <a:pt x="10802" y="21600"/>
                  </a:moveTo>
                  <a:lnTo>
                    <a:pt x="0" y="21600"/>
                  </a:lnTo>
                  <a:lnTo>
                    <a:pt x="0" y="0"/>
                  </a:lnTo>
                  <a:lnTo>
                    <a:pt x="21600" y="0"/>
                  </a:lnTo>
                  <a:lnTo>
                    <a:pt x="21600" y="21600"/>
                  </a:lnTo>
                  <a:lnTo>
                    <a:pt x="10802" y="21600"/>
                  </a:lnTo>
                </a:path>
              </a:pathLst>
            </a:custGeom>
            <a:solidFill>
              <a:srgbClr val="3D3D3F"/>
            </a:solidFill>
            <a:ln>
              <a:noFill/>
            </a:ln>
            <a:effectLst>
              <a:outerShdw blurRad="50800" dist="63500" dir="5400000" algn="t" rotWithShape="0">
                <a:srgbClr val="000000">
                  <a:alpha val="32549"/>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sp>
          <p:nvSpPr>
            <p:cNvPr id="237" name="Google Shape;237;gc965e24559_0_555"/>
            <p:cNvSpPr/>
            <p:nvPr/>
          </p:nvSpPr>
          <p:spPr>
            <a:xfrm>
              <a:off x="11912723" y="469168"/>
              <a:ext cx="153900" cy="153954"/>
            </a:xfrm>
            <a:custGeom>
              <a:avLst/>
              <a:gdLst/>
              <a:ahLst/>
              <a:cxnLst/>
              <a:rect l="l" t="t" r="r" b="b"/>
              <a:pathLst>
                <a:path w="21600" h="21600" extrusionOk="0">
                  <a:moveTo>
                    <a:pt x="21600" y="10693"/>
                  </a:moveTo>
                  <a:cubicBezTo>
                    <a:pt x="21600" y="12618"/>
                    <a:pt x="21168" y="14329"/>
                    <a:pt x="20088" y="16040"/>
                  </a:cubicBezTo>
                  <a:cubicBezTo>
                    <a:pt x="19224" y="17750"/>
                    <a:pt x="18144" y="19034"/>
                    <a:pt x="16416" y="20103"/>
                  </a:cubicBezTo>
                  <a:cubicBezTo>
                    <a:pt x="14472" y="20958"/>
                    <a:pt x="12960" y="21600"/>
                    <a:pt x="11016" y="21600"/>
                  </a:cubicBezTo>
                  <a:cubicBezTo>
                    <a:pt x="9072" y="21600"/>
                    <a:pt x="7344" y="20958"/>
                    <a:pt x="5616" y="20103"/>
                  </a:cubicBezTo>
                  <a:cubicBezTo>
                    <a:pt x="3672" y="19034"/>
                    <a:pt x="2376" y="17750"/>
                    <a:pt x="1512" y="16040"/>
                  </a:cubicBezTo>
                  <a:cubicBezTo>
                    <a:pt x="432" y="14329"/>
                    <a:pt x="0" y="12618"/>
                    <a:pt x="0" y="10693"/>
                  </a:cubicBezTo>
                  <a:cubicBezTo>
                    <a:pt x="0" y="8768"/>
                    <a:pt x="432" y="7057"/>
                    <a:pt x="1512" y="5347"/>
                  </a:cubicBezTo>
                  <a:cubicBezTo>
                    <a:pt x="2376" y="3636"/>
                    <a:pt x="3672" y="2352"/>
                    <a:pt x="5616" y="1497"/>
                  </a:cubicBezTo>
                  <a:cubicBezTo>
                    <a:pt x="7344" y="428"/>
                    <a:pt x="9072" y="0"/>
                    <a:pt x="11016" y="0"/>
                  </a:cubicBezTo>
                  <a:cubicBezTo>
                    <a:pt x="12960" y="0"/>
                    <a:pt x="14472" y="428"/>
                    <a:pt x="16416" y="1497"/>
                  </a:cubicBezTo>
                  <a:cubicBezTo>
                    <a:pt x="18144" y="2352"/>
                    <a:pt x="19224" y="3636"/>
                    <a:pt x="20088" y="5347"/>
                  </a:cubicBezTo>
                  <a:cubicBezTo>
                    <a:pt x="21168" y="7057"/>
                    <a:pt x="21600" y="8768"/>
                    <a:pt x="21600" y="10693"/>
                  </a:cubicBezTo>
                </a:path>
              </a:pathLst>
            </a:custGeom>
            <a:solidFill>
              <a:srgbClr val="4C4D4B"/>
            </a:solidFill>
            <a:ln>
              <a:noFill/>
            </a:ln>
            <a:effectLst>
              <a:outerShdw blurRad="50800" dist="63500" dir="5400000" algn="t" rotWithShape="0">
                <a:srgbClr val="000000">
                  <a:alpha val="32549"/>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sp>
          <p:nvSpPr>
            <p:cNvPr id="238" name="Google Shape;238;gc965e24559_0_555"/>
            <p:cNvSpPr/>
            <p:nvPr/>
          </p:nvSpPr>
          <p:spPr>
            <a:xfrm>
              <a:off x="11912723" y="495266"/>
              <a:ext cx="120096" cy="117183"/>
            </a:xfrm>
            <a:custGeom>
              <a:avLst/>
              <a:gdLst/>
              <a:ahLst/>
              <a:cxnLst/>
              <a:rect l="l" t="t" r="r" b="b"/>
              <a:pathLst>
                <a:path w="21600" h="21076" extrusionOk="0">
                  <a:moveTo>
                    <a:pt x="0" y="12380"/>
                  </a:moveTo>
                  <a:cubicBezTo>
                    <a:pt x="0" y="13502"/>
                    <a:pt x="0" y="14624"/>
                    <a:pt x="831" y="16588"/>
                  </a:cubicBezTo>
                  <a:cubicBezTo>
                    <a:pt x="3046" y="19393"/>
                    <a:pt x="6646" y="21076"/>
                    <a:pt x="9969" y="21076"/>
                  </a:cubicBezTo>
                  <a:cubicBezTo>
                    <a:pt x="16338" y="21076"/>
                    <a:pt x="21600" y="16027"/>
                    <a:pt x="21600" y="10136"/>
                  </a:cubicBezTo>
                  <a:cubicBezTo>
                    <a:pt x="21600" y="5928"/>
                    <a:pt x="19385" y="1720"/>
                    <a:pt x="15785" y="37"/>
                  </a:cubicBezTo>
                  <a:cubicBezTo>
                    <a:pt x="15231" y="37"/>
                    <a:pt x="14123" y="37"/>
                    <a:pt x="13569" y="37"/>
                  </a:cubicBezTo>
                  <a:cubicBezTo>
                    <a:pt x="5815" y="-524"/>
                    <a:pt x="0" y="5367"/>
                    <a:pt x="0" y="12380"/>
                  </a:cubicBezTo>
                </a:path>
              </a:pathLst>
            </a:custGeom>
            <a:solidFill>
              <a:srgbClr val="0E0D0C"/>
            </a:solidFill>
            <a:ln>
              <a:noFill/>
            </a:ln>
            <a:effectLst>
              <a:outerShdw blurRad="50800" dist="63500" dir="5400000" algn="t" rotWithShape="0">
                <a:srgbClr val="000000">
                  <a:alpha val="32549"/>
                </a:srgbClr>
              </a:outerShdw>
            </a:effectLst>
          </p:spPr>
          <p:txBody>
            <a:bodyPr spcFirstLastPara="1" wrap="square" lIns="55550" tIns="55550" rIns="55550" bIns="55550" anchor="ctr" anchorCtr="0">
              <a:noAutofit/>
            </a:bodyPr>
            <a:lstStyle/>
            <a:p>
              <a:pPr marL="0" marR="0" lvl="0" indent="0" algn="l" rtl="0">
                <a:lnSpc>
                  <a:spcPct val="93000"/>
                </a:lnSpc>
                <a:spcBef>
                  <a:spcPts val="0"/>
                </a:spcBef>
                <a:spcAft>
                  <a:spcPts val="0"/>
                </a:spcAft>
                <a:buClr>
                  <a:srgbClr val="000000"/>
                </a:buClr>
                <a:buSzPts val="5454"/>
                <a:buFont typeface="Arial"/>
                <a:buNone/>
              </a:pPr>
              <a:endParaRPr sz="5454" b="0" i="0" u="none" strike="noStrike" cap="none">
                <a:solidFill>
                  <a:schemeClr val="dk1"/>
                </a:solidFill>
                <a:latin typeface="Inter"/>
                <a:ea typeface="Inter"/>
                <a:cs typeface="Inter"/>
                <a:sym typeface="Inter"/>
              </a:endParaRPr>
            </a:p>
          </p:txBody>
        </p:sp>
      </p:grpSp>
      <p:sp>
        <p:nvSpPr>
          <p:cNvPr id="239" name="Google Shape;239;gc965e24559_0_555"/>
          <p:cNvSpPr>
            <a:spLocks noGrp="1"/>
          </p:cNvSpPr>
          <p:nvPr>
            <p:ph type="pic" idx="2"/>
          </p:nvPr>
        </p:nvSpPr>
        <p:spPr>
          <a:xfrm>
            <a:off x="1136982" y="3118960"/>
            <a:ext cx="5498400" cy="3439500"/>
          </a:xfrm>
          <a:prstGeom prst="rect">
            <a:avLst/>
          </a:prstGeom>
          <a:solidFill>
            <a:srgbClr val="A5A5A5"/>
          </a:solidFill>
          <a:ln>
            <a:noFill/>
          </a:ln>
        </p:spPr>
      </p:sp>
      <p:sp>
        <p:nvSpPr>
          <p:cNvPr id="240" name="Google Shape;240;gc965e24559_0_555"/>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1" name="Google Shape;241;gc965e24559_0_555"/>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242" name="Google Shape;242;gc965e24559_0_555"/>
          <p:cNvSpPr txBox="1">
            <a:spLocks noGrp="1"/>
          </p:cNvSpPr>
          <p:nvPr>
            <p:ph type="title"/>
          </p:nvPr>
        </p:nvSpPr>
        <p:spPr>
          <a:xfrm>
            <a:off x="931192" y="2220076"/>
            <a:ext cx="6109800" cy="492300"/>
          </a:xfrm>
          <a:prstGeom prst="rect">
            <a:avLst/>
          </a:prstGeom>
          <a:noFill/>
          <a:ln>
            <a:noFill/>
          </a:ln>
        </p:spPr>
        <p:txBody>
          <a:bodyPr spcFirstLastPara="1" wrap="square" lIns="0" tIns="45700" rIns="91425" bIns="45700" anchor="b" anchorCtr="0">
            <a:spAutoFit/>
          </a:bodyPr>
          <a:lstStyle>
            <a:lvl1pPr lvl="0" algn="l">
              <a:lnSpc>
                <a:spcPct val="75000"/>
              </a:lnSpc>
              <a:spcBef>
                <a:spcPts val="0"/>
              </a:spcBef>
              <a:spcAft>
                <a:spcPts val="0"/>
              </a:spcAft>
              <a:buClr>
                <a:schemeClr val="dk1"/>
              </a:buClr>
              <a:buSzPts val="3200"/>
              <a:buFont typeface="Poppins SemiBold"/>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3" name="Google Shape;243;gc965e24559_0_555"/>
          <p:cNvSpPr txBox="1">
            <a:spLocks noGrp="1"/>
          </p:cNvSpPr>
          <p:nvPr>
            <p:ph type="body" idx="1"/>
          </p:nvPr>
        </p:nvSpPr>
        <p:spPr>
          <a:xfrm>
            <a:off x="931863" y="7242048"/>
            <a:ext cx="5870700" cy="276900"/>
          </a:xfrm>
          <a:prstGeom prst="rect">
            <a:avLst/>
          </a:prstGeom>
          <a:noFill/>
          <a:ln>
            <a:noFill/>
          </a:ln>
        </p:spPr>
        <p:txBody>
          <a:bodyPr spcFirstLastPara="1" wrap="square" lIns="0" tIns="45700" rIns="0" bIns="45700" anchor="t" anchorCtr="0">
            <a:spAutoFit/>
          </a:bodyPr>
          <a:lstStyle>
            <a:lvl1pPr marL="457200" lvl="0" indent="-228600" algn="l">
              <a:lnSpc>
                <a:spcPct val="90000"/>
              </a:lnSpc>
              <a:spcBef>
                <a:spcPts val="850"/>
              </a:spcBef>
              <a:spcAft>
                <a:spcPts val="0"/>
              </a:spcAft>
              <a:buClr>
                <a:schemeClr val="dk1"/>
              </a:buClr>
              <a:buSzPts val="1200"/>
              <a:buNone/>
              <a:defRPr sz="1200" b="0" i="0">
                <a:solidFill>
                  <a:schemeClr val="dk1"/>
                </a:solidFill>
                <a:latin typeface="Inter"/>
                <a:ea typeface="Inter"/>
                <a:cs typeface="Inter"/>
                <a:sym typeface="Inter"/>
              </a:defRPr>
            </a:lvl1pPr>
            <a:lvl2pPr marL="914400" lvl="1" indent="-228600" algn="l">
              <a:lnSpc>
                <a:spcPct val="90000"/>
              </a:lnSpc>
              <a:spcBef>
                <a:spcPts val="425"/>
              </a:spcBef>
              <a:spcAft>
                <a:spcPts val="0"/>
              </a:spcAft>
              <a:buClr>
                <a:schemeClr val="dk1"/>
              </a:buClr>
              <a:buSzPts val="2000"/>
              <a:buNone/>
              <a:defRPr/>
            </a:lvl2pPr>
            <a:lvl3pPr marL="1371600" lvl="2" indent="-228600" algn="l">
              <a:lnSpc>
                <a:spcPct val="90000"/>
              </a:lnSpc>
              <a:spcBef>
                <a:spcPts val="425"/>
              </a:spcBef>
              <a:spcAft>
                <a:spcPts val="0"/>
              </a:spcAft>
              <a:buClr>
                <a:schemeClr val="dk1"/>
              </a:buClr>
              <a:buSzPts val="1600"/>
              <a:buNone/>
              <a:defRPr/>
            </a:lvl3pPr>
            <a:lvl4pPr marL="1828800" lvl="3" indent="-228600" algn="l">
              <a:lnSpc>
                <a:spcPct val="90000"/>
              </a:lnSpc>
              <a:spcBef>
                <a:spcPts val="425"/>
              </a:spcBef>
              <a:spcAft>
                <a:spcPts val="0"/>
              </a:spcAft>
              <a:buClr>
                <a:schemeClr val="dk1"/>
              </a:buClr>
              <a:buSzPts val="1400"/>
              <a:buNone/>
              <a:defRPr/>
            </a:lvl4pPr>
            <a:lvl5pPr marL="2286000" lvl="4" indent="-228600" algn="l">
              <a:lnSpc>
                <a:spcPct val="90000"/>
              </a:lnSpc>
              <a:spcBef>
                <a:spcPts val="425"/>
              </a:spcBef>
              <a:spcAft>
                <a:spcPts val="0"/>
              </a:spcAft>
              <a:buClr>
                <a:schemeClr val="dk1"/>
              </a:buClr>
              <a:buSzPts val="14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13_Highlight Layout 5">
  <p:cSld name="13_Highlight Layout 5">
    <p:spTree>
      <p:nvGrpSpPr>
        <p:cNvPr id="1" name="Shape 244"/>
        <p:cNvGrpSpPr/>
        <p:nvPr/>
      </p:nvGrpSpPr>
      <p:grpSpPr>
        <a:xfrm>
          <a:off x="0" y="0"/>
          <a:ext cx="0" cy="0"/>
          <a:chOff x="0" y="0"/>
          <a:chExt cx="0" cy="0"/>
        </a:xfrm>
      </p:grpSpPr>
      <p:sp>
        <p:nvSpPr>
          <p:cNvPr id="245" name="Google Shape;245;gc965e24559_0_574"/>
          <p:cNvSpPr txBox="1">
            <a:spLocks noGrp="1"/>
          </p:cNvSpPr>
          <p:nvPr>
            <p:ph type="ftr" idx="11"/>
          </p:nvPr>
        </p:nvSpPr>
        <p:spPr>
          <a:xfrm>
            <a:off x="213360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6" name="Google Shape;246;gc965e24559_0_574"/>
          <p:cNvSpPr txBox="1">
            <a:spLocks noGrp="1"/>
          </p:cNvSpPr>
          <p:nvPr>
            <p:ph type="sldNum" idx="12"/>
          </p:nvPr>
        </p:nvSpPr>
        <p:spPr>
          <a:xfrm>
            <a:off x="152400" y="9687997"/>
            <a:ext cx="377100" cy="261600"/>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247" name="Google Shape;247;gc965e24559_0_574"/>
          <p:cNvSpPr txBox="1">
            <a:spLocks noGrp="1"/>
          </p:cNvSpPr>
          <p:nvPr>
            <p:ph type="title"/>
          </p:nvPr>
        </p:nvSpPr>
        <p:spPr>
          <a:xfrm>
            <a:off x="459708" y="1698264"/>
            <a:ext cx="6852900" cy="492300"/>
          </a:xfrm>
          <a:prstGeom prst="rect">
            <a:avLst/>
          </a:prstGeom>
          <a:noFill/>
          <a:ln>
            <a:noFill/>
          </a:ln>
        </p:spPr>
        <p:txBody>
          <a:bodyPr spcFirstLastPara="1" wrap="square" lIns="0" tIns="45700" rIns="91425" bIns="45700" anchor="b" anchorCtr="0">
            <a:spAutoFit/>
          </a:bodyPr>
          <a:lstStyle>
            <a:lvl1pPr lvl="0" algn="l">
              <a:lnSpc>
                <a:spcPct val="75000"/>
              </a:lnSpc>
              <a:spcBef>
                <a:spcPts val="0"/>
              </a:spcBef>
              <a:spcAft>
                <a:spcPts val="0"/>
              </a:spcAft>
              <a:buClr>
                <a:schemeClr val="dk1"/>
              </a:buClr>
              <a:buSzPts val="3200"/>
              <a:buFont typeface="Poppins SemiBold"/>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8" name="Google Shape;248;gc965e24559_0_574"/>
          <p:cNvSpPr>
            <a:spLocks noGrp="1"/>
          </p:cNvSpPr>
          <p:nvPr>
            <p:ph type="pic" idx="2"/>
          </p:nvPr>
        </p:nvSpPr>
        <p:spPr>
          <a:xfrm>
            <a:off x="3384612" y="2549211"/>
            <a:ext cx="4054800" cy="7509300"/>
          </a:xfrm>
          <a:prstGeom prst="rect">
            <a:avLst/>
          </a:prstGeom>
          <a:solidFill>
            <a:srgbClr val="A5A5A5"/>
          </a:solidFill>
          <a:ln>
            <a:noFill/>
          </a:ln>
        </p:spPr>
      </p:sp>
      <p:grpSp>
        <p:nvGrpSpPr>
          <p:cNvPr id="249" name="Google Shape;249;gc965e24559_0_574"/>
          <p:cNvGrpSpPr/>
          <p:nvPr/>
        </p:nvGrpSpPr>
        <p:grpSpPr>
          <a:xfrm>
            <a:off x="3204346" y="2441448"/>
            <a:ext cx="4417831" cy="7616951"/>
            <a:chOff x="3204346" y="2441448"/>
            <a:chExt cx="4417831" cy="7616951"/>
          </a:xfrm>
        </p:grpSpPr>
        <p:sp>
          <p:nvSpPr>
            <p:cNvPr id="250" name="Google Shape;250;gc965e24559_0_574"/>
            <p:cNvSpPr/>
            <p:nvPr/>
          </p:nvSpPr>
          <p:spPr>
            <a:xfrm>
              <a:off x="3204346" y="3590338"/>
              <a:ext cx="40623" cy="328798"/>
            </a:xfrm>
            <a:custGeom>
              <a:avLst/>
              <a:gdLst/>
              <a:ahLst/>
              <a:cxnLst/>
              <a:rect l="l" t="t" r="r" b="b"/>
              <a:pathLst>
                <a:path w="40623" h="328798" extrusionOk="0">
                  <a:moveTo>
                    <a:pt x="26659" y="0"/>
                  </a:moveTo>
                  <a:cubicBezTo>
                    <a:pt x="11425" y="0"/>
                    <a:pt x="0" y="10156"/>
                    <a:pt x="0" y="25390"/>
                  </a:cubicBezTo>
                  <a:lnTo>
                    <a:pt x="0" y="303409"/>
                  </a:lnTo>
                  <a:cubicBezTo>
                    <a:pt x="0" y="318642"/>
                    <a:pt x="11425" y="328798"/>
                    <a:pt x="26659" y="328798"/>
                  </a:cubicBezTo>
                  <a:lnTo>
                    <a:pt x="40624" y="328798"/>
                  </a:lnTo>
                  <a:lnTo>
                    <a:pt x="40624" y="0"/>
                  </a:lnTo>
                  <a:lnTo>
                    <a:pt x="26659" y="0"/>
                  </a:ln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51" name="Google Shape;251;gc965e24559_0_574"/>
            <p:cNvSpPr/>
            <p:nvPr/>
          </p:nvSpPr>
          <p:spPr>
            <a:xfrm>
              <a:off x="3204346" y="4320296"/>
              <a:ext cx="39354" cy="623320"/>
            </a:xfrm>
            <a:custGeom>
              <a:avLst/>
              <a:gdLst/>
              <a:ahLst/>
              <a:cxnLst/>
              <a:rect l="l" t="t" r="r" b="b"/>
              <a:pathLst>
                <a:path w="39354" h="623320" extrusionOk="0">
                  <a:moveTo>
                    <a:pt x="26659" y="1270"/>
                  </a:moveTo>
                  <a:cubicBezTo>
                    <a:pt x="11425" y="1270"/>
                    <a:pt x="0" y="12695"/>
                    <a:pt x="0" y="26659"/>
                  </a:cubicBezTo>
                  <a:lnTo>
                    <a:pt x="0" y="597931"/>
                  </a:lnTo>
                  <a:cubicBezTo>
                    <a:pt x="0" y="614434"/>
                    <a:pt x="11425" y="623321"/>
                    <a:pt x="26659" y="623321"/>
                  </a:cubicBezTo>
                  <a:lnTo>
                    <a:pt x="39354" y="623321"/>
                  </a:lnTo>
                  <a:lnTo>
                    <a:pt x="39354" y="0"/>
                  </a:lnTo>
                  <a:lnTo>
                    <a:pt x="26659" y="0"/>
                  </a:ln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52" name="Google Shape;252;gc965e24559_0_574"/>
            <p:cNvSpPr/>
            <p:nvPr/>
          </p:nvSpPr>
          <p:spPr>
            <a:xfrm>
              <a:off x="3204346" y="5112459"/>
              <a:ext cx="40623" cy="606817"/>
            </a:xfrm>
            <a:custGeom>
              <a:avLst/>
              <a:gdLst/>
              <a:ahLst/>
              <a:cxnLst/>
              <a:rect l="l" t="t" r="r" b="b"/>
              <a:pathLst>
                <a:path w="40623" h="606817" extrusionOk="0">
                  <a:moveTo>
                    <a:pt x="26659" y="1270"/>
                  </a:moveTo>
                  <a:cubicBezTo>
                    <a:pt x="11425" y="1270"/>
                    <a:pt x="0" y="12695"/>
                    <a:pt x="0" y="26659"/>
                  </a:cubicBezTo>
                  <a:lnTo>
                    <a:pt x="0" y="581428"/>
                  </a:lnTo>
                  <a:cubicBezTo>
                    <a:pt x="0" y="597931"/>
                    <a:pt x="11425" y="606817"/>
                    <a:pt x="26659" y="606817"/>
                  </a:cubicBezTo>
                  <a:lnTo>
                    <a:pt x="40624" y="606817"/>
                  </a:lnTo>
                  <a:lnTo>
                    <a:pt x="40624" y="0"/>
                  </a:lnTo>
                  <a:lnTo>
                    <a:pt x="26659" y="0"/>
                  </a:ln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53" name="Google Shape;253;gc965e24559_0_574"/>
            <p:cNvSpPr/>
            <p:nvPr/>
          </p:nvSpPr>
          <p:spPr>
            <a:xfrm>
              <a:off x="7570128" y="4448514"/>
              <a:ext cx="52049" cy="1079068"/>
            </a:xfrm>
            <a:custGeom>
              <a:avLst/>
              <a:gdLst/>
              <a:ahLst/>
              <a:cxnLst/>
              <a:rect l="l" t="t" r="r" b="b"/>
              <a:pathLst>
                <a:path w="52049" h="1079068" extrusionOk="0">
                  <a:moveTo>
                    <a:pt x="25390" y="1077799"/>
                  </a:moveTo>
                  <a:cubicBezTo>
                    <a:pt x="39354" y="1077799"/>
                    <a:pt x="52049" y="1054948"/>
                    <a:pt x="52049" y="1034636"/>
                  </a:cubicBezTo>
                  <a:lnTo>
                    <a:pt x="52049" y="43163"/>
                  </a:lnTo>
                  <a:cubicBezTo>
                    <a:pt x="52049" y="19042"/>
                    <a:pt x="41893" y="0"/>
                    <a:pt x="25390" y="0"/>
                  </a:cubicBezTo>
                  <a:lnTo>
                    <a:pt x="0" y="0"/>
                  </a:lnTo>
                  <a:lnTo>
                    <a:pt x="0" y="1079068"/>
                  </a:lnTo>
                  <a:lnTo>
                    <a:pt x="25390" y="1079068"/>
                  </a:ln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54" name="Google Shape;254;gc965e24559_0_574"/>
            <p:cNvSpPr/>
            <p:nvPr/>
          </p:nvSpPr>
          <p:spPr>
            <a:xfrm>
              <a:off x="7537122" y="5526313"/>
              <a:ext cx="33006" cy="4532086"/>
            </a:xfrm>
            <a:custGeom>
              <a:avLst/>
              <a:gdLst/>
              <a:ahLst/>
              <a:cxnLst/>
              <a:rect l="l" t="t" r="r" b="b"/>
              <a:pathLst>
                <a:path w="33006" h="4532086" extrusionOk="0">
                  <a:moveTo>
                    <a:pt x="0" y="0"/>
                  </a:moveTo>
                  <a:lnTo>
                    <a:pt x="33007" y="0"/>
                  </a:lnTo>
                  <a:lnTo>
                    <a:pt x="33007" y="4532087"/>
                  </a:lnTo>
                  <a:lnTo>
                    <a:pt x="0" y="4532087"/>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55" name="Google Shape;255;gc965e24559_0_574"/>
            <p:cNvSpPr/>
            <p:nvPr/>
          </p:nvSpPr>
          <p:spPr>
            <a:xfrm>
              <a:off x="3243700" y="5719276"/>
              <a:ext cx="33006" cy="4339123"/>
            </a:xfrm>
            <a:custGeom>
              <a:avLst/>
              <a:gdLst/>
              <a:ahLst/>
              <a:cxnLst/>
              <a:rect l="l" t="t" r="r" b="b"/>
              <a:pathLst>
                <a:path w="33006" h="4339123" extrusionOk="0">
                  <a:moveTo>
                    <a:pt x="0" y="0"/>
                  </a:moveTo>
                  <a:lnTo>
                    <a:pt x="33007" y="0"/>
                  </a:lnTo>
                  <a:lnTo>
                    <a:pt x="33007" y="4339124"/>
                  </a:lnTo>
                  <a:lnTo>
                    <a:pt x="0" y="4339124"/>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56" name="Google Shape;256;gc965e24559_0_574"/>
            <p:cNvSpPr/>
            <p:nvPr/>
          </p:nvSpPr>
          <p:spPr>
            <a:xfrm>
              <a:off x="3243700" y="4944886"/>
              <a:ext cx="33006" cy="168842"/>
            </a:xfrm>
            <a:custGeom>
              <a:avLst/>
              <a:gdLst/>
              <a:ahLst/>
              <a:cxnLst/>
              <a:rect l="l" t="t" r="r" b="b"/>
              <a:pathLst>
                <a:path w="33006" h="168842" extrusionOk="0">
                  <a:moveTo>
                    <a:pt x="0" y="0"/>
                  </a:moveTo>
                  <a:lnTo>
                    <a:pt x="33007" y="0"/>
                  </a:lnTo>
                  <a:lnTo>
                    <a:pt x="33007" y="168842"/>
                  </a:lnTo>
                  <a:lnTo>
                    <a:pt x="0" y="168842"/>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57" name="Google Shape;257;gc965e24559_0_574"/>
            <p:cNvSpPr/>
            <p:nvPr/>
          </p:nvSpPr>
          <p:spPr>
            <a:xfrm>
              <a:off x="3243700" y="3919136"/>
              <a:ext cx="33006" cy="402428"/>
            </a:xfrm>
            <a:custGeom>
              <a:avLst/>
              <a:gdLst/>
              <a:ahLst/>
              <a:cxnLst/>
              <a:rect l="l" t="t" r="r" b="b"/>
              <a:pathLst>
                <a:path w="33006" h="402428" extrusionOk="0">
                  <a:moveTo>
                    <a:pt x="0" y="0"/>
                  </a:moveTo>
                  <a:lnTo>
                    <a:pt x="33007" y="0"/>
                  </a:lnTo>
                  <a:lnTo>
                    <a:pt x="33007" y="402429"/>
                  </a:lnTo>
                  <a:lnTo>
                    <a:pt x="0" y="402429"/>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58" name="Google Shape;258;gc965e24559_0_574"/>
            <p:cNvSpPr/>
            <p:nvPr/>
          </p:nvSpPr>
          <p:spPr>
            <a:xfrm>
              <a:off x="3243700" y="2441448"/>
              <a:ext cx="4326428" cy="2005797"/>
            </a:xfrm>
            <a:custGeom>
              <a:avLst/>
              <a:gdLst/>
              <a:ahLst/>
              <a:cxnLst/>
              <a:rect l="l" t="t" r="r" b="b"/>
              <a:pathLst>
                <a:path w="4326428" h="2005797" extrusionOk="0">
                  <a:moveTo>
                    <a:pt x="34276" y="698221"/>
                  </a:moveTo>
                  <a:cubicBezTo>
                    <a:pt x="34276" y="515414"/>
                    <a:pt x="112985" y="351649"/>
                    <a:pt x="237395" y="236126"/>
                  </a:cubicBezTo>
                  <a:cubicBezTo>
                    <a:pt x="351649" y="110446"/>
                    <a:pt x="517953" y="30468"/>
                    <a:pt x="700760" y="30468"/>
                  </a:cubicBezTo>
                  <a:lnTo>
                    <a:pt x="3626938" y="30468"/>
                  </a:lnTo>
                  <a:cubicBezTo>
                    <a:pt x="3811015" y="30468"/>
                    <a:pt x="3976049" y="109176"/>
                    <a:pt x="4090303" y="236126"/>
                  </a:cubicBezTo>
                  <a:cubicBezTo>
                    <a:pt x="4214714" y="350380"/>
                    <a:pt x="4293422" y="515414"/>
                    <a:pt x="4293422" y="698221"/>
                  </a:cubicBezTo>
                  <a:lnTo>
                    <a:pt x="4293422" y="2005797"/>
                  </a:lnTo>
                  <a:lnTo>
                    <a:pt x="4326429" y="2005797"/>
                  </a:lnTo>
                  <a:lnTo>
                    <a:pt x="4326429" y="627129"/>
                  </a:lnTo>
                  <a:cubicBezTo>
                    <a:pt x="4326429" y="280558"/>
                    <a:pt x="4045871" y="0"/>
                    <a:pt x="3699300" y="0"/>
                  </a:cubicBezTo>
                  <a:lnTo>
                    <a:pt x="627129" y="0"/>
                  </a:lnTo>
                  <a:cubicBezTo>
                    <a:pt x="280558" y="0"/>
                    <a:pt x="0" y="280558"/>
                    <a:pt x="0" y="627129"/>
                  </a:cubicBezTo>
                  <a:lnTo>
                    <a:pt x="0" y="1148890"/>
                  </a:lnTo>
                  <a:lnTo>
                    <a:pt x="33007" y="1148890"/>
                  </a:lnTo>
                  <a:lnTo>
                    <a:pt x="33007" y="698221"/>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59" name="Google Shape;259;gc965e24559_0_574"/>
            <p:cNvSpPr/>
            <p:nvPr/>
          </p:nvSpPr>
          <p:spPr>
            <a:xfrm>
              <a:off x="3243700" y="3590338"/>
              <a:ext cx="33006" cy="328798"/>
            </a:xfrm>
            <a:custGeom>
              <a:avLst/>
              <a:gdLst/>
              <a:ahLst/>
              <a:cxnLst/>
              <a:rect l="l" t="t" r="r" b="b"/>
              <a:pathLst>
                <a:path w="33006" h="328798" extrusionOk="0">
                  <a:moveTo>
                    <a:pt x="0" y="0"/>
                  </a:moveTo>
                  <a:lnTo>
                    <a:pt x="33007" y="0"/>
                  </a:lnTo>
                  <a:lnTo>
                    <a:pt x="33007" y="328798"/>
                  </a:lnTo>
                  <a:lnTo>
                    <a:pt x="0" y="328798"/>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60" name="Google Shape;260;gc965e24559_0_574"/>
            <p:cNvSpPr/>
            <p:nvPr/>
          </p:nvSpPr>
          <p:spPr>
            <a:xfrm>
              <a:off x="3243700" y="4321565"/>
              <a:ext cx="33006" cy="623320"/>
            </a:xfrm>
            <a:custGeom>
              <a:avLst/>
              <a:gdLst/>
              <a:ahLst/>
              <a:cxnLst/>
              <a:rect l="l" t="t" r="r" b="b"/>
              <a:pathLst>
                <a:path w="33006" h="623320" extrusionOk="0">
                  <a:moveTo>
                    <a:pt x="0" y="0"/>
                  </a:moveTo>
                  <a:lnTo>
                    <a:pt x="33007" y="0"/>
                  </a:lnTo>
                  <a:lnTo>
                    <a:pt x="33007" y="623321"/>
                  </a:lnTo>
                  <a:lnTo>
                    <a:pt x="0" y="623321"/>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61" name="Google Shape;261;gc965e24559_0_574"/>
            <p:cNvSpPr/>
            <p:nvPr/>
          </p:nvSpPr>
          <p:spPr>
            <a:xfrm>
              <a:off x="3243700" y="5113728"/>
              <a:ext cx="33006" cy="606817"/>
            </a:xfrm>
            <a:custGeom>
              <a:avLst/>
              <a:gdLst/>
              <a:ahLst/>
              <a:cxnLst/>
              <a:rect l="l" t="t" r="r" b="b"/>
              <a:pathLst>
                <a:path w="33006" h="606817" extrusionOk="0">
                  <a:moveTo>
                    <a:pt x="0" y="0"/>
                  </a:moveTo>
                  <a:lnTo>
                    <a:pt x="33007" y="0"/>
                  </a:lnTo>
                  <a:lnTo>
                    <a:pt x="33007" y="606817"/>
                  </a:lnTo>
                  <a:lnTo>
                    <a:pt x="0" y="606817"/>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62" name="Google Shape;262;gc965e24559_0_574"/>
            <p:cNvSpPr/>
            <p:nvPr/>
          </p:nvSpPr>
          <p:spPr>
            <a:xfrm>
              <a:off x="7537122" y="4447245"/>
              <a:ext cx="33006" cy="1079068"/>
            </a:xfrm>
            <a:custGeom>
              <a:avLst/>
              <a:gdLst/>
              <a:ahLst/>
              <a:cxnLst/>
              <a:rect l="l" t="t" r="r" b="b"/>
              <a:pathLst>
                <a:path w="33006" h="1079068" extrusionOk="0">
                  <a:moveTo>
                    <a:pt x="0" y="0"/>
                  </a:moveTo>
                  <a:lnTo>
                    <a:pt x="33007" y="0"/>
                  </a:lnTo>
                  <a:lnTo>
                    <a:pt x="33007" y="1079068"/>
                  </a:lnTo>
                  <a:lnTo>
                    <a:pt x="0" y="1079068"/>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63" name="Google Shape;263;gc965e24559_0_574"/>
            <p:cNvSpPr/>
            <p:nvPr/>
          </p:nvSpPr>
          <p:spPr>
            <a:xfrm>
              <a:off x="3481095" y="2471915"/>
              <a:ext cx="3852907" cy="205657"/>
            </a:xfrm>
            <a:custGeom>
              <a:avLst/>
              <a:gdLst/>
              <a:ahLst/>
              <a:cxnLst/>
              <a:rect l="l" t="t" r="r" b="b"/>
              <a:pathLst>
                <a:path w="3852907" h="205657" extrusionOk="0">
                  <a:moveTo>
                    <a:pt x="3428898" y="40624"/>
                  </a:moveTo>
                  <a:cubicBezTo>
                    <a:pt x="3592662" y="40624"/>
                    <a:pt x="3741193" y="102829"/>
                    <a:pt x="3852908" y="205658"/>
                  </a:cubicBezTo>
                  <a:cubicBezTo>
                    <a:pt x="3738654" y="79978"/>
                    <a:pt x="3572351" y="0"/>
                    <a:pt x="3389543" y="0"/>
                  </a:cubicBezTo>
                  <a:lnTo>
                    <a:pt x="463365" y="0"/>
                  </a:lnTo>
                  <a:cubicBezTo>
                    <a:pt x="279288" y="0"/>
                    <a:pt x="114254" y="78709"/>
                    <a:pt x="0" y="205658"/>
                  </a:cubicBezTo>
                  <a:cubicBezTo>
                    <a:pt x="111715" y="102829"/>
                    <a:pt x="260246" y="40624"/>
                    <a:pt x="424010" y="40624"/>
                  </a:cubicBezTo>
                  <a:lnTo>
                    <a:pt x="3428898" y="40624"/>
                  </a:lnTo>
                  <a:close/>
                </a:path>
              </a:pathLst>
            </a:custGeom>
            <a:solidFill>
              <a:srgbClr val="A6AAA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64" name="Google Shape;264;gc965e24559_0_574"/>
            <p:cNvSpPr/>
            <p:nvPr/>
          </p:nvSpPr>
          <p:spPr>
            <a:xfrm>
              <a:off x="7334003" y="2677573"/>
              <a:ext cx="203118" cy="7380826"/>
            </a:xfrm>
            <a:custGeom>
              <a:avLst/>
              <a:gdLst/>
              <a:ahLst/>
              <a:cxnLst/>
              <a:rect l="l" t="t" r="r" b="b"/>
              <a:pathLst>
                <a:path w="203118" h="7380826" extrusionOk="0">
                  <a:moveTo>
                    <a:pt x="196771" y="1769672"/>
                  </a:moveTo>
                  <a:lnTo>
                    <a:pt x="203119" y="1769672"/>
                  </a:lnTo>
                  <a:lnTo>
                    <a:pt x="203119" y="462095"/>
                  </a:lnTo>
                  <a:cubicBezTo>
                    <a:pt x="203119" y="279288"/>
                    <a:pt x="124410" y="115524"/>
                    <a:pt x="0" y="0"/>
                  </a:cubicBezTo>
                  <a:cubicBezTo>
                    <a:pt x="101559" y="111715"/>
                    <a:pt x="162495" y="258976"/>
                    <a:pt x="162495" y="421471"/>
                  </a:cubicBezTo>
                  <a:lnTo>
                    <a:pt x="162495" y="7380827"/>
                  </a:lnTo>
                  <a:lnTo>
                    <a:pt x="201850" y="7380827"/>
                  </a:lnTo>
                  <a:lnTo>
                    <a:pt x="201850" y="2848740"/>
                  </a:lnTo>
                  <a:lnTo>
                    <a:pt x="195502" y="2848740"/>
                  </a:lnTo>
                  <a:lnTo>
                    <a:pt x="195502" y="1769672"/>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65" name="Google Shape;265;gc965e24559_0_574"/>
            <p:cNvSpPr/>
            <p:nvPr/>
          </p:nvSpPr>
          <p:spPr>
            <a:xfrm>
              <a:off x="3276707" y="2678843"/>
              <a:ext cx="203118" cy="1642722"/>
            </a:xfrm>
            <a:custGeom>
              <a:avLst/>
              <a:gdLst/>
              <a:ahLst/>
              <a:cxnLst/>
              <a:rect l="l" t="t" r="r" b="b"/>
              <a:pathLst>
                <a:path w="203118" h="1642722" extrusionOk="0">
                  <a:moveTo>
                    <a:pt x="40624" y="421471"/>
                  </a:moveTo>
                  <a:cubicBezTo>
                    <a:pt x="40624" y="258976"/>
                    <a:pt x="102829" y="111715"/>
                    <a:pt x="203119" y="0"/>
                  </a:cubicBezTo>
                  <a:cubicBezTo>
                    <a:pt x="78709" y="114254"/>
                    <a:pt x="0" y="279288"/>
                    <a:pt x="0" y="462095"/>
                  </a:cubicBezTo>
                  <a:lnTo>
                    <a:pt x="0" y="911495"/>
                  </a:lnTo>
                  <a:lnTo>
                    <a:pt x="33007" y="911495"/>
                  </a:lnTo>
                  <a:lnTo>
                    <a:pt x="33007" y="1240294"/>
                  </a:lnTo>
                  <a:lnTo>
                    <a:pt x="1269" y="1240294"/>
                  </a:lnTo>
                  <a:lnTo>
                    <a:pt x="1269" y="1642723"/>
                  </a:lnTo>
                  <a:lnTo>
                    <a:pt x="40624" y="1642723"/>
                  </a:lnTo>
                  <a:lnTo>
                    <a:pt x="40624" y="421471"/>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66" name="Google Shape;266;gc965e24559_0_574"/>
            <p:cNvSpPr/>
            <p:nvPr/>
          </p:nvSpPr>
          <p:spPr>
            <a:xfrm>
              <a:off x="3277976" y="4944886"/>
              <a:ext cx="39354" cy="5113513"/>
            </a:xfrm>
            <a:custGeom>
              <a:avLst/>
              <a:gdLst/>
              <a:ahLst/>
              <a:cxnLst/>
              <a:rect l="l" t="t" r="r" b="b"/>
              <a:pathLst>
                <a:path w="39354" h="5113513" extrusionOk="0">
                  <a:moveTo>
                    <a:pt x="39354" y="0"/>
                  </a:moveTo>
                  <a:lnTo>
                    <a:pt x="0" y="0"/>
                  </a:lnTo>
                  <a:lnTo>
                    <a:pt x="0" y="168842"/>
                  </a:lnTo>
                  <a:lnTo>
                    <a:pt x="33007" y="168842"/>
                  </a:lnTo>
                  <a:lnTo>
                    <a:pt x="33007" y="774390"/>
                  </a:lnTo>
                  <a:lnTo>
                    <a:pt x="0" y="774390"/>
                  </a:lnTo>
                  <a:lnTo>
                    <a:pt x="0" y="5113514"/>
                  </a:lnTo>
                  <a:lnTo>
                    <a:pt x="39354" y="5113514"/>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67" name="Google Shape;267;gc965e24559_0_574"/>
            <p:cNvSpPr/>
            <p:nvPr/>
          </p:nvSpPr>
          <p:spPr>
            <a:xfrm>
              <a:off x="3277976" y="3590338"/>
              <a:ext cx="33006" cy="328798"/>
            </a:xfrm>
            <a:custGeom>
              <a:avLst/>
              <a:gdLst/>
              <a:ahLst/>
              <a:cxnLst/>
              <a:rect l="l" t="t" r="r" b="b"/>
              <a:pathLst>
                <a:path w="33006" h="328798" extrusionOk="0">
                  <a:moveTo>
                    <a:pt x="0" y="0"/>
                  </a:moveTo>
                  <a:lnTo>
                    <a:pt x="33007" y="0"/>
                  </a:lnTo>
                  <a:lnTo>
                    <a:pt x="33007" y="328798"/>
                  </a:lnTo>
                  <a:lnTo>
                    <a:pt x="0" y="328798"/>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68" name="Google Shape;268;gc965e24559_0_574"/>
            <p:cNvSpPr/>
            <p:nvPr/>
          </p:nvSpPr>
          <p:spPr>
            <a:xfrm>
              <a:off x="3277976" y="4321565"/>
              <a:ext cx="39354" cy="623320"/>
            </a:xfrm>
            <a:custGeom>
              <a:avLst/>
              <a:gdLst/>
              <a:ahLst/>
              <a:cxnLst/>
              <a:rect l="l" t="t" r="r" b="b"/>
              <a:pathLst>
                <a:path w="39354" h="623320" extrusionOk="0">
                  <a:moveTo>
                    <a:pt x="0" y="0"/>
                  </a:moveTo>
                  <a:lnTo>
                    <a:pt x="39354" y="0"/>
                  </a:lnTo>
                  <a:lnTo>
                    <a:pt x="39354" y="623321"/>
                  </a:lnTo>
                  <a:lnTo>
                    <a:pt x="0" y="623321"/>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69" name="Google Shape;269;gc965e24559_0_574"/>
            <p:cNvSpPr/>
            <p:nvPr/>
          </p:nvSpPr>
          <p:spPr>
            <a:xfrm>
              <a:off x="3277976" y="5113728"/>
              <a:ext cx="33006" cy="606817"/>
            </a:xfrm>
            <a:custGeom>
              <a:avLst/>
              <a:gdLst/>
              <a:ahLst/>
              <a:cxnLst/>
              <a:rect l="l" t="t" r="r" b="b"/>
              <a:pathLst>
                <a:path w="33006" h="606817" extrusionOk="0">
                  <a:moveTo>
                    <a:pt x="0" y="0"/>
                  </a:moveTo>
                  <a:lnTo>
                    <a:pt x="33007" y="0"/>
                  </a:lnTo>
                  <a:lnTo>
                    <a:pt x="33007" y="606817"/>
                  </a:lnTo>
                  <a:lnTo>
                    <a:pt x="0" y="606817"/>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70" name="Google Shape;270;gc965e24559_0_574"/>
            <p:cNvSpPr/>
            <p:nvPr/>
          </p:nvSpPr>
          <p:spPr>
            <a:xfrm>
              <a:off x="7530774" y="4447245"/>
              <a:ext cx="6347" cy="1079068"/>
            </a:xfrm>
            <a:custGeom>
              <a:avLst/>
              <a:gdLst/>
              <a:ahLst/>
              <a:cxnLst/>
              <a:rect l="l" t="t" r="r" b="b"/>
              <a:pathLst>
                <a:path w="6347" h="1079068" extrusionOk="0">
                  <a:moveTo>
                    <a:pt x="0" y="0"/>
                  </a:moveTo>
                  <a:lnTo>
                    <a:pt x="6347" y="0"/>
                  </a:lnTo>
                  <a:lnTo>
                    <a:pt x="6347" y="1079068"/>
                  </a:lnTo>
                  <a:lnTo>
                    <a:pt x="0" y="1079068"/>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71" name="Google Shape;271;gc965e24559_0_574"/>
            <p:cNvSpPr/>
            <p:nvPr/>
          </p:nvSpPr>
          <p:spPr>
            <a:xfrm>
              <a:off x="3317330" y="2513809"/>
              <a:ext cx="4180437" cy="7544590"/>
            </a:xfrm>
            <a:custGeom>
              <a:avLst/>
              <a:gdLst/>
              <a:ahLst/>
              <a:cxnLst/>
              <a:rect l="l" t="t" r="r" b="b"/>
              <a:pathLst>
                <a:path w="4180437" h="7544590" extrusionOk="0">
                  <a:moveTo>
                    <a:pt x="0" y="1807757"/>
                  </a:moveTo>
                  <a:lnTo>
                    <a:pt x="6347" y="1807757"/>
                  </a:lnTo>
                  <a:lnTo>
                    <a:pt x="6347" y="648710"/>
                  </a:lnTo>
                  <a:cubicBezTo>
                    <a:pt x="6347" y="474790"/>
                    <a:pt x="81247" y="317373"/>
                    <a:pt x="199310" y="208197"/>
                  </a:cubicBezTo>
                  <a:cubicBezTo>
                    <a:pt x="298331" y="92673"/>
                    <a:pt x="445592" y="20312"/>
                    <a:pt x="609356" y="20312"/>
                  </a:cubicBezTo>
                  <a:lnTo>
                    <a:pt x="3571081" y="20312"/>
                  </a:lnTo>
                  <a:cubicBezTo>
                    <a:pt x="3736115" y="20312"/>
                    <a:pt x="3884645" y="93942"/>
                    <a:pt x="3983666" y="210736"/>
                  </a:cubicBezTo>
                  <a:cubicBezTo>
                    <a:pt x="4100459" y="319912"/>
                    <a:pt x="4174090" y="476060"/>
                    <a:pt x="4174090" y="648710"/>
                  </a:cubicBezTo>
                  <a:lnTo>
                    <a:pt x="4174090" y="7544591"/>
                  </a:lnTo>
                  <a:lnTo>
                    <a:pt x="4180437" y="7544591"/>
                  </a:lnTo>
                  <a:lnTo>
                    <a:pt x="4180437" y="586505"/>
                  </a:lnTo>
                  <a:cubicBezTo>
                    <a:pt x="4180437" y="424010"/>
                    <a:pt x="4118232" y="276749"/>
                    <a:pt x="4017942" y="165034"/>
                  </a:cubicBezTo>
                  <a:cubicBezTo>
                    <a:pt x="3906227" y="62205"/>
                    <a:pt x="3757696" y="0"/>
                    <a:pt x="3593932" y="0"/>
                  </a:cubicBezTo>
                  <a:lnTo>
                    <a:pt x="587775" y="0"/>
                  </a:lnTo>
                  <a:cubicBezTo>
                    <a:pt x="424010" y="0"/>
                    <a:pt x="275480" y="62205"/>
                    <a:pt x="163764" y="165034"/>
                  </a:cubicBezTo>
                  <a:cubicBezTo>
                    <a:pt x="62205" y="276749"/>
                    <a:pt x="1269" y="424010"/>
                    <a:pt x="1269" y="586505"/>
                  </a:cubicBezTo>
                  <a:lnTo>
                    <a:pt x="1269" y="1807757"/>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72" name="Google Shape;272;gc965e24559_0_574"/>
            <p:cNvSpPr/>
            <p:nvPr/>
          </p:nvSpPr>
          <p:spPr>
            <a:xfrm>
              <a:off x="3317330" y="4944886"/>
              <a:ext cx="6347" cy="5113513"/>
            </a:xfrm>
            <a:custGeom>
              <a:avLst/>
              <a:gdLst/>
              <a:ahLst/>
              <a:cxnLst/>
              <a:rect l="l" t="t" r="r" b="b"/>
              <a:pathLst>
                <a:path w="6347" h="5113513" extrusionOk="0">
                  <a:moveTo>
                    <a:pt x="0" y="0"/>
                  </a:moveTo>
                  <a:lnTo>
                    <a:pt x="6347" y="0"/>
                  </a:lnTo>
                  <a:lnTo>
                    <a:pt x="6347" y="5113514"/>
                  </a:lnTo>
                  <a:lnTo>
                    <a:pt x="0" y="5113514"/>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73" name="Google Shape;273;gc965e24559_0_574"/>
            <p:cNvSpPr/>
            <p:nvPr/>
          </p:nvSpPr>
          <p:spPr>
            <a:xfrm>
              <a:off x="3317330" y="4321565"/>
              <a:ext cx="6347" cy="623320"/>
            </a:xfrm>
            <a:custGeom>
              <a:avLst/>
              <a:gdLst/>
              <a:ahLst/>
              <a:cxnLst/>
              <a:rect l="l" t="t" r="r" b="b"/>
              <a:pathLst>
                <a:path w="6347" h="623320" extrusionOk="0">
                  <a:moveTo>
                    <a:pt x="0" y="0"/>
                  </a:moveTo>
                  <a:lnTo>
                    <a:pt x="6347" y="0"/>
                  </a:lnTo>
                  <a:lnTo>
                    <a:pt x="6347" y="623321"/>
                  </a:lnTo>
                  <a:lnTo>
                    <a:pt x="0" y="623321"/>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74" name="Google Shape;274;gc965e24559_0_574"/>
            <p:cNvSpPr/>
            <p:nvPr/>
          </p:nvSpPr>
          <p:spPr>
            <a:xfrm>
              <a:off x="3323678" y="2722005"/>
              <a:ext cx="192962" cy="7336394"/>
            </a:xfrm>
            <a:custGeom>
              <a:avLst/>
              <a:gdLst/>
              <a:ahLst/>
              <a:cxnLst/>
              <a:rect l="l" t="t" r="r" b="b"/>
              <a:pathLst>
                <a:path w="192962" h="7336394" extrusionOk="0">
                  <a:moveTo>
                    <a:pt x="60936" y="355458"/>
                  </a:moveTo>
                  <a:cubicBezTo>
                    <a:pt x="60936" y="219622"/>
                    <a:pt x="110446" y="95212"/>
                    <a:pt x="192963" y="0"/>
                  </a:cubicBezTo>
                  <a:cubicBezTo>
                    <a:pt x="73631" y="109176"/>
                    <a:pt x="0" y="266593"/>
                    <a:pt x="0" y="440514"/>
                  </a:cubicBezTo>
                  <a:lnTo>
                    <a:pt x="0" y="1598290"/>
                  </a:lnTo>
                  <a:lnTo>
                    <a:pt x="10156" y="1598290"/>
                  </a:lnTo>
                  <a:lnTo>
                    <a:pt x="10156" y="2221611"/>
                  </a:lnTo>
                  <a:lnTo>
                    <a:pt x="0" y="2221611"/>
                  </a:lnTo>
                  <a:lnTo>
                    <a:pt x="0" y="7336395"/>
                  </a:lnTo>
                  <a:lnTo>
                    <a:pt x="60936" y="7336395"/>
                  </a:lnTo>
                  <a:lnTo>
                    <a:pt x="60936" y="355458"/>
                  </a:lnTo>
                  <a:close/>
                </a:path>
              </a:pathLst>
            </a:custGeom>
            <a:solidFill>
              <a:srgbClr val="A6AAA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75" name="Google Shape;275;gc965e24559_0_574"/>
            <p:cNvSpPr/>
            <p:nvPr/>
          </p:nvSpPr>
          <p:spPr>
            <a:xfrm>
              <a:off x="7300996" y="2724544"/>
              <a:ext cx="191692" cy="7333855"/>
            </a:xfrm>
            <a:custGeom>
              <a:avLst/>
              <a:gdLst/>
              <a:ahLst/>
              <a:cxnLst/>
              <a:rect l="l" t="t" r="r" b="b"/>
              <a:pathLst>
                <a:path w="191692" h="7333855" extrusionOk="0">
                  <a:moveTo>
                    <a:pt x="0" y="0"/>
                  </a:moveTo>
                  <a:cubicBezTo>
                    <a:pt x="81247" y="95212"/>
                    <a:pt x="130758" y="218353"/>
                    <a:pt x="130758" y="352919"/>
                  </a:cubicBezTo>
                  <a:lnTo>
                    <a:pt x="130758" y="7333856"/>
                  </a:lnTo>
                  <a:lnTo>
                    <a:pt x="191693" y="7333856"/>
                  </a:lnTo>
                  <a:lnTo>
                    <a:pt x="191693" y="437975"/>
                  </a:lnTo>
                  <a:cubicBezTo>
                    <a:pt x="190424" y="265324"/>
                    <a:pt x="116793" y="109176"/>
                    <a:pt x="0" y="0"/>
                  </a:cubicBezTo>
                  <a:close/>
                </a:path>
              </a:pathLst>
            </a:custGeom>
            <a:solidFill>
              <a:srgbClr val="A6AAA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76" name="Google Shape;276;gc965e24559_0_574"/>
            <p:cNvSpPr/>
            <p:nvPr/>
          </p:nvSpPr>
          <p:spPr>
            <a:xfrm>
              <a:off x="3323678" y="4321565"/>
              <a:ext cx="10155" cy="623320"/>
            </a:xfrm>
            <a:custGeom>
              <a:avLst/>
              <a:gdLst/>
              <a:ahLst/>
              <a:cxnLst/>
              <a:rect l="l" t="t" r="r" b="b"/>
              <a:pathLst>
                <a:path w="10155" h="623320" extrusionOk="0">
                  <a:moveTo>
                    <a:pt x="0" y="0"/>
                  </a:moveTo>
                  <a:lnTo>
                    <a:pt x="10156" y="0"/>
                  </a:lnTo>
                  <a:lnTo>
                    <a:pt x="10156" y="623321"/>
                  </a:lnTo>
                  <a:lnTo>
                    <a:pt x="0" y="623321"/>
                  </a:lnTo>
                  <a:close/>
                </a:path>
              </a:pathLst>
            </a:custGeom>
            <a:solidFill>
              <a:srgbClr val="A6AAA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77" name="Google Shape;277;gc965e24559_0_574"/>
            <p:cNvSpPr/>
            <p:nvPr/>
          </p:nvSpPr>
          <p:spPr>
            <a:xfrm>
              <a:off x="3516641" y="2534120"/>
              <a:ext cx="3783086" cy="190423"/>
            </a:xfrm>
            <a:custGeom>
              <a:avLst/>
              <a:gdLst/>
              <a:ahLst/>
              <a:cxnLst/>
              <a:rect l="l" t="t" r="r" b="b"/>
              <a:pathLst>
                <a:path w="3783086" h="190423" extrusionOk="0">
                  <a:moveTo>
                    <a:pt x="3374310" y="29198"/>
                  </a:moveTo>
                  <a:cubicBezTo>
                    <a:pt x="3532996" y="29198"/>
                    <a:pt x="3676449" y="90134"/>
                    <a:pt x="3783086" y="190424"/>
                  </a:cubicBezTo>
                  <a:cubicBezTo>
                    <a:pt x="3684066" y="73631"/>
                    <a:pt x="3535535" y="0"/>
                    <a:pt x="3370501" y="0"/>
                  </a:cubicBezTo>
                  <a:lnTo>
                    <a:pt x="410046" y="0"/>
                  </a:lnTo>
                  <a:cubicBezTo>
                    <a:pt x="246281" y="0"/>
                    <a:pt x="99020" y="72361"/>
                    <a:pt x="0" y="187885"/>
                  </a:cubicBezTo>
                  <a:cubicBezTo>
                    <a:pt x="106637" y="88864"/>
                    <a:pt x="248820" y="29198"/>
                    <a:pt x="406237" y="29198"/>
                  </a:cubicBezTo>
                  <a:lnTo>
                    <a:pt x="3374310" y="29198"/>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78" name="Google Shape;278;gc965e24559_0_574"/>
            <p:cNvSpPr/>
            <p:nvPr/>
          </p:nvSpPr>
          <p:spPr>
            <a:xfrm>
              <a:off x="4249137" y="2653453"/>
              <a:ext cx="91403" cy="62205"/>
            </a:xfrm>
            <a:custGeom>
              <a:avLst/>
              <a:gdLst/>
              <a:ahLst/>
              <a:cxnLst/>
              <a:rect l="l" t="t" r="r" b="b"/>
              <a:pathLst>
                <a:path w="91403" h="62205" extrusionOk="0">
                  <a:moveTo>
                    <a:pt x="91403" y="62205"/>
                  </a:moveTo>
                  <a:cubicBezTo>
                    <a:pt x="90134" y="43163"/>
                    <a:pt x="90134" y="21581"/>
                    <a:pt x="90134" y="0"/>
                  </a:cubicBezTo>
                  <a:lnTo>
                    <a:pt x="5078" y="0"/>
                  </a:lnTo>
                  <a:lnTo>
                    <a:pt x="0" y="0"/>
                  </a:lnTo>
                  <a:cubicBezTo>
                    <a:pt x="25390" y="0"/>
                    <a:pt x="49510" y="8886"/>
                    <a:pt x="68552" y="27929"/>
                  </a:cubicBezTo>
                  <a:cubicBezTo>
                    <a:pt x="79978" y="38085"/>
                    <a:pt x="86325" y="49510"/>
                    <a:pt x="91403" y="62205"/>
                  </a:cubicBez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79" name="Google Shape;279;gc965e24559_0_574"/>
            <p:cNvSpPr/>
            <p:nvPr/>
          </p:nvSpPr>
          <p:spPr>
            <a:xfrm>
              <a:off x="4340541" y="2653453"/>
              <a:ext cx="2131476" cy="300869"/>
            </a:xfrm>
            <a:custGeom>
              <a:avLst/>
              <a:gdLst/>
              <a:ahLst/>
              <a:cxnLst/>
              <a:rect l="l" t="t" r="r" b="b"/>
              <a:pathLst>
                <a:path w="2131476" h="300869" extrusionOk="0">
                  <a:moveTo>
                    <a:pt x="2126399" y="0"/>
                  </a:moveTo>
                  <a:lnTo>
                    <a:pt x="1355818" y="0"/>
                  </a:lnTo>
                  <a:cubicBezTo>
                    <a:pt x="1355818" y="0"/>
                    <a:pt x="1355818" y="0"/>
                    <a:pt x="1355818" y="1269"/>
                  </a:cubicBezTo>
                  <a:cubicBezTo>
                    <a:pt x="1355818" y="17773"/>
                    <a:pt x="1343123" y="33007"/>
                    <a:pt x="1327889" y="33007"/>
                  </a:cubicBezTo>
                  <a:lnTo>
                    <a:pt x="815014" y="33007"/>
                  </a:lnTo>
                  <a:cubicBezTo>
                    <a:pt x="798510" y="33007"/>
                    <a:pt x="785815" y="20312"/>
                    <a:pt x="785815" y="1269"/>
                  </a:cubicBezTo>
                  <a:cubicBezTo>
                    <a:pt x="785815" y="1269"/>
                    <a:pt x="785815" y="1269"/>
                    <a:pt x="785815" y="0"/>
                  </a:cubicBezTo>
                  <a:lnTo>
                    <a:pt x="6347" y="0"/>
                  </a:lnTo>
                  <a:lnTo>
                    <a:pt x="6347" y="96481"/>
                  </a:lnTo>
                  <a:cubicBezTo>
                    <a:pt x="6347" y="85056"/>
                    <a:pt x="3809" y="73631"/>
                    <a:pt x="0" y="63475"/>
                  </a:cubicBezTo>
                  <a:cubicBezTo>
                    <a:pt x="1269" y="92673"/>
                    <a:pt x="5078" y="119332"/>
                    <a:pt x="11425" y="144722"/>
                  </a:cubicBezTo>
                  <a:cubicBezTo>
                    <a:pt x="33007" y="212005"/>
                    <a:pt x="86325" y="265324"/>
                    <a:pt x="153609" y="286905"/>
                  </a:cubicBezTo>
                  <a:cubicBezTo>
                    <a:pt x="201849" y="300870"/>
                    <a:pt x="253898" y="300870"/>
                    <a:pt x="332607" y="300870"/>
                  </a:cubicBezTo>
                  <a:lnTo>
                    <a:pt x="1798870" y="300870"/>
                  </a:lnTo>
                  <a:cubicBezTo>
                    <a:pt x="1877579" y="300870"/>
                    <a:pt x="1928358" y="300870"/>
                    <a:pt x="1977869" y="286905"/>
                  </a:cubicBezTo>
                  <a:cubicBezTo>
                    <a:pt x="2045152" y="265324"/>
                    <a:pt x="2098470" y="212005"/>
                    <a:pt x="2120052" y="144722"/>
                  </a:cubicBezTo>
                  <a:cubicBezTo>
                    <a:pt x="2127669" y="120602"/>
                    <a:pt x="2130207" y="93942"/>
                    <a:pt x="2131477" y="63475"/>
                  </a:cubicBezTo>
                  <a:cubicBezTo>
                    <a:pt x="2127669" y="73631"/>
                    <a:pt x="2125130" y="85056"/>
                    <a:pt x="2125130" y="96481"/>
                  </a:cubicBezTo>
                  <a:lnTo>
                    <a:pt x="2125130" y="0"/>
                  </a:lnTo>
                  <a:close/>
                  <a:moveTo>
                    <a:pt x="322451" y="139644"/>
                  </a:moveTo>
                  <a:cubicBezTo>
                    <a:pt x="321182" y="151070"/>
                    <a:pt x="318642" y="158687"/>
                    <a:pt x="312295" y="167573"/>
                  </a:cubicBezTo>
                  <a:cubicBezTo>
                    <a:pt x="305948" y="176459"/>
                    <a:pt x="298331" y="182807"/>
                    <a:pt x="289444" y="187885"/>
                  </a:cubicBezTo>
                  <a:cubicBezTo>
                    <a:pt x="279288" y="192963"/>
                    <a:pt x="269132" y="194232"/>
                    <a:pt x="260246" y="194232"/>
                  </a:cubicBezTo>
                  <a:cubicBezTo>
                    <a:pt x="248820" y="192963"/>
                    <a:pt x="241203" y="190424"/>
                    <a:pt x="232317" y="184076"/>
                  </a:cubicBezTo>
                  <a:cubicBezTo>
                    <a:pt x="223431" y="177729"/>
                    <a:pt x="217083" y="171381"/>
                    <a:pt x="212005" y="161225"/>
                  </a:cubicBezTo>
                  <a:cubicBezTo>
                    <a:pt x="206927" y="151070"/>
                    <a:pt x="205658" y="142183"/>
                    <a:pt x="205658" y="132027"/>
                  </a:cubicBezTo>
                  <a:cubicBezTo>
                    <a:pt x="206927" y="121871"/>
                    <a:pt x="209466" y="112985"/>
                    <a:pt x="215814" y="104098"/>
                  </a:cubicBezTo>
                  <a:cubicBezTo>
                    <a:pt x="222161" y="95212"/>
                    <a:pt x="228509" y="88864"/>
                    <a:pt x="238665" y="83786"/>
                  </a:cubicBezTo>
                  <a:cubicBezTo>
                    <a:pt x="248820" y="79978"/>
                    <a:pt x="257707" y="77439"/>
                    <a:pt x="267863" y="77439"/>
                  </a:cubicBezTo>
                  <a:cubicBezTo>
                    <a:pt x="279288" y="78708"/>
                    <a:pt x="286905" y="81247"/>
                    <a:pt x="295792" y="87595"/>
                  </a:cubicBezTo>
                  <a:cubicBezTo>
                    <a:pt x="303409" y="93942"/>
                    <a:pt x="311026" y="100290"/>
                    <a:pt x="316104" y="110446"/>
                  </a:cubicBezTo>
                  <a:cubicBezTo>
                    <a:pt x="321182" y="120602"/>
                    <a:pt x="323720" y="129488"/>
                    <a:pt x="322451" y="139644"/>
                  </a:cubicBezTo>
                  <a:close/>
                  <a:moveTo>
                    <a:pt x="630937" y="140914"/>
                  </a:moveTo>
                  <a:cubicBezTo>
                    <a:pt x="629668" y="154878"/>
                    <a:pt x="625860" y="166303"/>
                    <a:pt x="618243" y="177729"/>
                  </a:cubicBezTo>
                  <a:cubicBezTo>
                    <a:pt x="610626" y="189154"/>
                    <a:pt x="600470" y="199310"/>
                    <a:pt x="587775" y="204388"/>
                  </a:cubicBezTo>
                  <a:cubicBezTo>
                    <a:pt x="575080" y="210736"/>
                    <a:pt x="561115" y="213275"/>
                    <a:pt x="548421" y="212005"/>
                  </a:cubicBezTo>
                  <a:cubicBezTo>
                    <a:pt x="534456" y="210736"/>
                    <a:pt x="523031" y="206927"/>
                    <a:pt x="511605" y="199310"/>
                  </a:cubicBezTo>
                  <a:cubicBezTo>
                    <a:pt x="500180" y="191693"/>
                    <a:pt x="490024" y="182807"/>
                    <a:pt x="484946" y="168842"/>
                  </a:cubicBezTo>
                  <a:cubicBezTo>
                    <a:pt x="478598" y="156148"/>
                    <a:pt x="476059" y="143453"/>
                    <a:pt x="477329" y="129488"/>
                  </a:cubicBezTo>
                  <a:cubicBezTo>
                    <a:pt x="478598" y="116793"/>
                    <a:pt x="482407" y="104098"/>
                    <a:pt x="490024" y="92673"/>
                  </a:cubicBezTo>
                  <a:cubicBezTo>
                    <a:pt x="497641" y="81247"/>
                    <a:pt x="506527" y="73631"/>
                    <a:pt x="520492" y="66014"/>
                  </a:cubicBezTo>
                  <a:cubicBezTo>
                    <a:pt x="533187" y="60936"/>
                    <a:pt x="545882" y="57127"/>
                    <a:pt x="559846" y="58397"/>
                  </a:cubicBezTo>
                  <a:cubicBezTo>
                    <a:pt x="573810" y="59666"/>
                    <a:pt x="585236" y="63475"/>
                    <a:pt x="596661" y="71092"/>
                  </a:cubicBezTo>
                  <a:cubicBezTo>
                    <a:pt x="606817" y="78708"/>
                    <a:pt x="615704" y="87595"/>
                    <a:pt x="623321" y="101559"/>
                  </a:cubicBezTo>
                  <a:cubicBezTo>
                    <a:pt x="628399" y="114254"/>
                    <a:pt x="632207" y="126949"/>
                    <a:pt x="630937" y="140914"/>
                  </a:cubicBezTo>
                  <a:close/>
                  <a:moveTo>
                    <a:pt x="1327889" y="139644"/>
                  </a:moveTo>
                  <a:lnTo>
                    <a:pt x="815014" y="139644"/>
                  </a:lnTo>
                  <a:cubicBezTo>
                    <a:pt x="798510" y="139644"/>
                    <a:pt x="785815" y="130758"/>
                    <a:pt x="785815" y="118063"/>
                  </a:cubicBezTo>
                  <a:cubicBezTo>
                    <a:pt x="785815" y="105368"/>
                    <a:pt x="798510" y="96481"/>
                    <a:pt x="815014" y="96481"/>
                  </a:cubicBezTo>
                  <a:lnTo>
                    <a:pt x="1327889" y="96481"/>
                  </a:lnTo>
                  <a:cubicBezTo>
                    <a:pt x="1344392" y="96481"/>
                    <a:pt x="1355818" y="105368"/>
                    <a:pt x="1355818" y="118063"/>
                  </a:cubicBezTo>
                  <a:cubicBezTo>
                    <a:pt x="1355818" y="129488"/>
                    <a:pt x="1343123" y="139644"/>
                    <a:pt x="1327889" y="139644"/>
                  </a:cubicBezTo>
                  <a:close/>
                  <a:moveTo>
                    <a:pt x="1623680" y="119332"/>
                  </a:moveTo>
                  <a:cubicBezTo>
                    <a:pt x="1622411" y="130758"/>
                    <a:pt x="1619872" y="138375"/>
                    <a:pt x="1613524" y="147261"/>
                  </a:cubicBezTo>
                  <a:cubicBezTo>
                    <a:pt x="1607177" y="156148"/>
                    <a:pt x="1599560" y="162495"/>
                    <a:pt x="1590674" y="167573"/>
                  </a:cubicBezTo>
                  <a:cubicBezTo>
                    <a:pt x="1580518" y="172651"/>
                    <a:pt x="1571631" y="173920"/>
                    <a:pt x="1561475" y="173920"/>
                  </a:cubicBezTo>
                  <a:cubicBezTo>
                    <a:pt x="1551319" y="172651"/>
                    <a:pt x="1542433" y="170112"/>
                    <a:pt x="1534816" y="163764"/>
                  </a:cubicBezTo>
                  <a:cubicBezTo>
                    <a:pt x="1525929" y="157417"/>
                    <a:pt x="1519582" y="151070"/>
                    <a:pt x="1515773" y="140914"/>
                  </a:cubicBezTo>
                  <a:cubicBezTo>
                    <a:pt x="1510695" y="130758"/>
                    <a:pt x="1509426" y="121871"/>
                    <a:pt x="1509426" y="111715"/>
                  </a:cubicBezTo>
                  <a:cubicBezTo>
                    <a:pt x="1510695" y="101559"/>
                    <a:pt x="1513234" y="92673"/>
                    <a:pt x="1519582" y="83786"/>
                  </a:cubicBezTo>
                  <a:cubicBezTo>
                    <a:pt x="1525929" y="74900"/>
                    <a:pt x="1532277" y="68553"/>
                    <a:pt x="1542433" y="63475"/>
                  </a:cubicBezTo>
                  <a:cubicBezTo>
                    <a:pt x="1552589" y="59666"/>
                    <a:pt x="1561475" y="57127"/>
                    <a:pt x="1571631" y="57127"/>
                  </a:cubicBezTo>
                  <a:cubicBezTo>
                    <a:pt x="1581787" y="58397"/>
                    <a:pt x="1590674" y="60936"/>
                    <a:pt x="1598290" y="67283"/>
                  </a:cubicBezTo>
                  <a:cubicBezTo>
                    <a:pt x="1605907" y="73631"/>
                    <a:pt x="1612255" y="79978"/>
                    <a:pt x="1617333" y="90134"/>
                  </a:cubicBezTo>
                  <a:cubicBezTo>
                    <a:pt x="1622411" y="100290"/>
                    <a:pt x="1624950" y="110446"/>
                    <a:pt x="1623680" y="119332"/>
                  </a:cubicBezTo>
                  <a:close/>
                  <a:moveTo>
                    <a:pt x="1925819" y="121871"/>
                  </a:moveTo>
                  <a:cubicBezTo>
                    <a:pt x="1924550" y="135836"/>
                    <a:pt x="1920741" y="147261"/>
                    <a:pt x="1913124" y="158687"/>
                  </a:cubicBezTo>
                  <a:cubicBezTo>
                    <a:pt x="1905508" y="170112"/>
                    <a:pt x="1895352" y="180268"/>
                    <a:pt x="1882657" y="185346"/>
                  </a:cubicBezTo>
                  <a:cubicBezTo>
                    <a:pt x="1869962" y="191693"/>
                    <a:pt x="1855997" y="194232"/>
                    <a:pt x="1843302" y="192963"/>
                  </a:cubicBezTo>
                  <a:cubicBezTo>
                    <a:pt x="1829338" y="191693"/>
                    <a:pt x="1817913" y="187885"/>
                    <a:pt x="1806487" y="180268"/>
                  </a:cubicBezTo>
                  <a:cubicBezTo>
                    <a:pt x="1795062" y="172651"/>
                    <a:pt x="1784906" y="162495"/>
                    <a:pt x="1779828" y="149800"/>
                  </a:cubicBezTo>
                  <a:cubicBezTo>
                    <a:pt x="1773480" y="137105"/>
                    <a:pt x="1770941" y="124410"/>
                    <a:pt x="1772211" y="110446"/>
                  </a:cubicBezTo>
                  <a:cubicBezTo>
                    <a:pt x="1773480" y="97751"/>
                    <a:pt x="1777289" y="85056"/>
                    <a:pt x="1784906" y="73631"/>
                  </a:cubicBezTo>
                  <a:cubicBezTo>
                    <a:pt x="1792523" y="62205"/>
                    <a:pt x="1801409" y="53319"/>
                    <a:pt x="1815374" y="46971"/>
                  </a:cubicBezTo>
                  <a:cubicBezTo>
                    <a:pt x="1828068" y="41893"/>
                    <a:pt x="1840763" y="38085"/>
                    <a:pt x="1854728" y="39354"/>
                  </a:cubicBezTo>
                  <a:cubicBezTo>
                    <a:pt x="1868692" y="40624"/>
                    <a:pt x="1880118" y="44432"/>
                    <a:pt x="1891543" y="52049"/>
                  </a:cubicBezTo>
                  <a:cubicBezTo>
                    <a:pt x="1901699" y="59666"/>
                    <a:pt x="1910585" y="69822"/>
                    <a:pt x="1918202" y="82517"/>
                  </a:cubicBezTo>
                  <a:cubicBezTo>
                    <a:pt x="1923280" y="95212"/>
                    <a:pt x="1927089" y="107907"/>
                    <a:pt x="1925819" y="121871"/>
                  </a:cubicBez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80" name="Google Shape;280;gc965e24559_0_574"/>
            <p:cNvSpPr/>
            <p:nvPr/>
          </p:nvSpPr>
          <p:spPr>
            <a:xfrm>
              <a:off x="4339271" y="2653453"/>
              <a:ext cx="7616" cy="95211"/>
            </a:xfrm>
            <a:custGeom>
              <a:avLst/>
              <a:gdLst/>
              <a:ahLst/>
              <a:cxnLst/>
              <a:rect l="l" t="t" r="r" b="b"/>
              <a:pathLst>
                <a:path w="7616" h="95211" extrusionOk="0">
                  <a:moveTo>
                    <a:pt x="7617" y="0"/>
                  </a:moveTo>
                  <a:lnTo>
                    <a:pt x="0" y="0"/>
                  </a:lnTo>
                  <a:cubicBezTo>
                    <a:pt x="0" y="22851"/>
                    <a:pt x="0" y="43163"/>
                    <a:pt x="1269" y="62205"/>
                  </a:cubicBezTo>
                  <a:cubicBezTo>
                    <a:pt x="5078" y="72361"/>
                    <a:pt x="7617" y="83786"/>
                    <a:pt x="7617" y="95212"/>
                  </a:cubicBezTo>
                  <a:lnTo>
                    <a:pt x="7617" y="0"/>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81" name="Google Shape;281;gc965e24559_0_574"/>
            <p:cNvSpPr/>
            <p:nvPr/>
          </p:nvSpPr>
          <p:spPr>
            <a:xfrm>
              <a:off x="6473287" y="2653453"/>
              <a:ext cx="91403" cy="62205"/>
            </a:xfrm>
            <a:custGeom>
              <a:avLst/>
              <a:gdLst/>
              <a:ahLst/>
              <a:cxnLst/>
              <a:rect l="l" t="t" r="r" b="b"/>
              <a:pathLst>
                <a:path w="91403" h="62205" extrusionOk="0">
                  <a:moveTo>
                    <a:pt x="0" y="62205"/>
                  </a:moveTo>
                  <a:cubicBezTo>
                    <a:pt x="5078" y="49510"/>
                    <a:pt x="12695" y="38085"/>
                    <a:pt x="22851" y="27929"/>
                  </a:cubicBezTo>
                  <a:cubicBezTo>
                    <a:pt x="41893" y="8886"/>
                    <a:pt x="67283" y="0"/>
                    <a:pt x="91404" y="0"/>
                  </a:cubicBezTo>
                  <a:lnTo>
                    <a:pt x="88864" y="0"/>
                  </a:lnTo>
                  <a:lnTo>
                    <a:pt x="2539" y="0"/>
                  </a:lnTo>
                  <a:cubicBezTo>
                    <a:pt x="1270" y="22851"/>
                    <a:pt x="1270" y="43163"/>
                    <a:pt x="0" y="62205"/>
                  </a:cubicBez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82" name="Google Shape;282;gc965e24559_0_574"/>
            <p:cNvSpPr/>
            <p:nvPr/>
          </p:nvSpPr>
          <p:spPr>
            <a:xfrm>
              <a:off x="6466940" y="2653453"/>
              <a:ext cx="7617" cy="96481"/>
            </a:xfrm>
            <a:custGeom>
              <a:avLst/>
              <a:gdLst/>
              <a:ahLst/>
              <a:cxnLst/>
              <a:rect l="l" t="t" r="r" b="b"/>
              <a:pathLst>
                <a:path w="7617" h="96481" extrusionOk="0">
                  <a:moveTo>
                    <a:pt x="0" y="0"/>
                  </a:moveTo>
                  <a:lnTo>
                    <a:pt x="0" y="96481"/>
                  </a:lnTo>
                  <a:cubicBezTo>
                    <a:pt x="0" y="85056"/>
                    <a:pt x="2539" y="73631"/>
                    <a:pt x="6347" y="63475"/>
                  </a:cubicBezTo>
                  <a:cubicBezTo>
                    <a:pt x="7617" y="44432"/>
                    <a:pt x="7617" y="22851"/>
                    <a:pt x="7617" y="1269"/>
                  </a:cubicBezTo>
                  <a:lnTo>
                    <a:pt x="0" y="1269"/>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83" name="Google Shape;283;gc965e24559_0_574"/>
            <p:cNvSpPr/>
            <p:nvPr/>
          </p:nvSpPr>
          <p:spPr>
            <a:xfrm>
              <a:off x="4254215" y="2576014"/>
              <a:ext cx="2306666" cy="77439"/>
            </a:xfrm>
            <a:custGeom>
              <a:avLst/>
              <a:gdLst/>
              <a:ahLst/>
              <a:cxnLst/>
              <a:rect l="l" t="t" r="r" b="b"/>
              <a:pathLst>
                <a:path w="2306666" h="77439" extrusionOk="0">
                  <a:moveTo>
                    <a:pt x="92673" y="77439"/>
                  </a:moveTo>
                  <a:lnTo>
                    <a:pt x="870872" y="77439"/>
                  </a:lnTo>
                  <a:cubicBezTo>
                    <a:pt x="870872" y="59666"/>
                    <a:pt x="883567" y="46971"/>
                    <a:pt x="900070" y="46971"/>
                  </a:cubicBezTo>
                  <a:lnTo>
                    <a:pt x="1412945" y="46971"/>
                  </a:lnTo>
                  <a:cubicBezTo>
                    <a:pt x="1428179" y="46971"/>
                    <a:pt x="1440873" y="59666"/>
                    <a:pt x="1440873" y="77439"/>
                  </a:cubicBezTo>
                  <a:lnTo>
                    <a:pt x="2212725" y="77439"/>
                  </a:lnTo>
                  <a:lnTo>
                    <a:pt x="2220342" y="77439"/>
                  </a:lnTo>
                  <a:lnTo>
                    <a:pt x="2306667" y="77439"/>
                  </a:lnTo>
                  <a:lnTo>
                    <a:pt x="2306667" y="0"/>
                  </a:lnTo>
                  <a:lnTo>
                    <a:pt x="0" y="0"/>
                  </a:lnTo>
                  <a:lnTo>
                    <a:pt x="0" y="77439"/>
                  </a:lnTo>
                  <a:lnTo>
                    <a:pt x="85056" y="77439"/>
                  </a:lnTo>
                  <a:lnTo>
                    <a:pt x="92673" y="77439"/>
                  </a:lnTo>
                  <a:close/>
                </a:path>
              </a:pathLst>
            </a:custGeom>
            <a:solidFill>
              <a:srgbClr val="1513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84" name="Google Shape;284;gc965e24559_0_574"/>
            <p:cNvSpPr/>
            <p:nvPr/>
          </p:nvSpPr>
          <p:spPr>
            <a:xfrm>
              <a:off x="5126356" y="2748665"/>
              <a:ext cx="570002" cy="43162"/>
            </a:xfrm>
            <a:custGeom>
              <a:avLst/>
              <a:gdLst/>
              <a:ahLst/>
              <a:cxnLst/>
              <a:rect l="l" t="t" r="r" b="b"/>
              <a:pathLst>
                <a:path w="570002" h="43162" extrusionOk="0">
                  <a:moveTo>
                    <a:pt x="542073" y="0"/>
                  </a:moveTo>
                  <a:lnTo>
                    <a:pt x="29198" y="0"/>
                  </a:lnTo>
                  <a:cubicBezTo>
                    <a:pt x="12695" y="0"/>
                    <a:pt x="0" y="8886"/>
                    <a:pt x="0" y="21581"/>
                  </a:cubicBezTo>
                  <a:cubicBezTo>
                    <a:pt x="0" y="34276"/>
                    <a:pt x="12695" y="43163"/>
                    <a:pt x="29198" y="43163"/>
                  </a:cubicBezTo>
                  <a:lnTo>
                    <a:pt x="542073" y="43163"/>
                  </a:lnTo>
                  <a:cubicBezTo>
                    <a:pt x="558576" y="43163"/>
                    <a:pt x="570002" y="33007"/>
                    <a:pt x="570002" y="21581"/>
                  </a:cubicBezTo>
                  <a:cubicBezTo>
                    <a:pt x="570002" y="8886"/>
                    <a:pt x="557307" y="0"/>
                    <a:pt x="542073" y="0"/>
                  </a:cubicBezTo>
                  <a:close/>
                </a:path>
              </a:pathLst>
            </a:custGeom>
            <a:solidFill>
              <a:srgbClr val="21212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85" name="Google Shape;285;gc965e24559_0_574"/>
            <p:cNvSpPr/>
            <p:nvPr/>
          </p:nvSpPr>
          <p:spPr>
            <a:xfrm>
              <a:off x="5849643" y="2710331"/>
              <a:ext cx="114826" cy="117365"/>
            </a:xfrm>
            <a:custGeom>
              <a:avLst/>
              <a:gdLst/>
              <a:ahLst/>
              <a:cxnLst/>
              <a:rect l="l" t="t" r="r" b="b"/>
              <a:pathLst>
                <a:path w="114826" h="117365" extrusionOk="0">
                  <a:moveTo>
                    <a:pt x="89188" y="10405"/>
                  </a:moveTo>
                  <a:cubicBezTo>
                    <a:pt x="80301" y="4057"/>
                    <a:pt x="72685" y="1518"/>
                    <a:pt x="62529" y="249"/>
                  </a:cubicBezTo>
                  <a:cubicBezTo>
                    <a:pt x="52373" y="-1020"/>
                    <a:pt x="43486" y="2788"/>
                    <a:pt x="33330" y="6596"/>
                  </a:cubicBezTo>
                  <a:cubicBezTo>
                    <a:pt x="23174" y="11674"/>
                    <a:pt x="16827" y="18022"/>
                    <a:pt x="10479" y="26908"/>
                  </a:cubicBezTo>
                  <a:cubicBezTo>
                    <a:pt x="4132" y="35795"/>
                    <a:pt x="1593" y="44681"/>
                    <a:pt x="323" y="54837"/>
                  </a:cubicBezTo>
                  <a:cubicBezTo>
                    <a:pt x="-946" y="66263"/>
                    <a:pt x="1593" y="75149"/>
                    <a:pt x="6671" y="84035"/>
                  </a:cubicBezTo>
                  <a:cubicBezTo>
                    <a:pt x="10479" y="94191"/>
                    <a:pt x="16827" y="100539"/>
                    <a:pt x="25713" y="106886"/>
                  </a:cubicBezTo>
                  <a:cubicBezTo>
                    <a:pt x="34600" y="113234"/>
                    <a:pt x="42217" y="115773"/>
                    <a:pt x="52373" y="117042"/>
                  </a:cubicBezTo>
                  <a:cubicBezTo>
                    <a:pt x="62529" y="118312"/>
                    <a:pt x="71415" y="115773"/>
                    <a:pt x="81571" y="110695"/>
                  </a:cubicBezTo>
                  <a:cubicBezTo>
                    <a:pt x="90457" y="106886"/>
                    <a:pt x="98075" y="99269"/>
                    <a:pt x="104422" y="90383"/>
                  </a:cubicBezTo>
                  <a:cubicBezTo>
                    <a:pt x="110769" y="81497"/>
                    <a:pt x="113308" y="73880"/>
                    <a:pt x="114578" y="62454"/>
                  </a:cubicBezTo>
                  <a:cubicBezTo>
                    <a:pt x="115847" y="52298"/>
                    <a:pt x="112039" y="42142"/>
                    <a:pt x="108230" y="33256"/>
                  </a:cubicBezTo>
                  <a:cubicBezTo>
                    <a:pt x="104422" y="23100"/>
                    <a:pt x="96805" y="16752"/>
                    <a:pt x="89188" y="10405"/>
                  </a:cubicBezTo>
                  <a:close/>
                  <a:moveTo>
                    <a:pt x="101883" y="64993"/>
                  </a:moveTo>
                  <a:cubicBezTo>
                    <a:pt x="101883" y="70071"/>
                    <a:pt x="100613" y="73880"/>
                    <a:pt x="98075" y="77688"/>
                  </a:cubicBezTo>
                  <a:cubicBezTo>
                    <a:pt x="98075" y="78958"/>
                    <a:pt x="96805" y="81497"/>
                    <a:pt x="95535" y="82766"/>
                  </a:cubicBezTo>
                  <a:cubicBezTo>
                    <a:pt x="92996" y="87844"/>
                    <a:pt x="87919" y="92922"/>
                    <a:pt x="84110" y="95461"/>
                  </a:cubicBezTo>
                  <a:cubicBezTo>
                    <a:pt x="84110" y="95461"/>
                    <a:pt x="82840" y="95461"/>
                    <a:pt x="82840" y="95461"/>
                  </a:cubicBezTo>
                  <a:cubicBezTo>
                    <a:pt x="80301" y="96730"/>
                    <a:pt x="79032" y="98000"/>
                    <a:pt x="75224" y="99269"/>
                  </a:cubicBezTo>
                  <a:cubicBezTo>
                    <a:pt x="67607" y="101808"/>
                    <a:pt x="61259" y="103078"/>
                    <a:pt x="52373" y="101808"/>
                  </a:cubicBezTo>
                  <a:cubicBezTo>
                    <a:pt x="44756" y="100539"/>
                    <a:pt x="38408" y="99269"/>
                    <a:pt x="32061" y="94191"/>
                  </a:cubicBezTo>
                  <a:cubicBezTo>
                    <a:pt x="25713" y="90383"/>
                    <a:pt x="21905" y="84035"/>
                    <a:pt x="19366" y="76419"/>
                  </a:cubicBezTo>
                  <a:cubicBezTo>
                    <a:pt x="16827" y="68802"/>
                    <a:pt x="15558" y="63724"/>
                    <a:pt x="16827" y="54837"/>
                  </a:cubicBezTo>
                  <a:cubicBezTo>
                    <a:pt x="18096" y="45951"/>
                    <a:pt x="19366" y="40873"/>
                    <a:pt x="24444" y="34525"/>
                  </a:cubicBezTo>
                  <a:cubicBezTo>
                    <a:pt x="29522" y="28178"/>
                    <a:pt x="34600" y="23100"/>
                    <a:pt x="42217" y="20561"/>
                  </a:cubicBezTo>
                  <a:cubicBezTo>
                    <a:pt x="49834" y="18022"/>
                    <a:pt x="56181" y="18022"/>
                    <a:pt x="65068" y="18022"/>
                  </a:cubicBezTo>
                  <a:cubicBezTo>
                    <a:pt x="72685" y="18022"/>
                    <a:pt x="79032" y="20561"/>
                    <a:pt x="85380" y="25639"/>
                  </a:cubicBezTo>
                  <a:cubicBezTo>
                    <a:pt x="91727" y="29447"/>
                    <a:pt x="95535" y="35795"/>
                    <a:pt x="98075" y="43412"/>
                  </a:cubicBezTo>
                  <a:cubicBezTo>
                    <a:pt x="101883" y="51029"/>
                    <a:pt x="103152" y="57376"/>
                    <a:pt x="101883" y="64993"/>
                  </a:cubicBez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86" name="Google Shape;286;gc965e24559_0_574"/>
            <p:cNvSpPr/>
            <p:nvPr/>
          </p:nvSpPr>
          <p:spPr>
            <a:xfrm>
              <a:off x="5867740" y="2727593"/>
              <a:ext cx="85553" cy="85043"/>
            </a:xfrm>
            <a:custGeom>
              <a:avLst/>
              <a:gdLst/>
              <a:ahLst/>
              <a:cxnLst/>
              <a:rect l="l" t="t" r="r" b="b"/>
              <a:pathLst>
                <a:path w="85553" h="85043" extrusionOk="0">
                  <a:moveTo>
                    <a:pt x="68552" y="8376"/>
                  </a:moveTo>
                  <a:cubicBezTo>
                    <a:pt x="62205" y="3298"/>
                    <a:pt x="55858" y="759"/>
                    <a:pt x="48241" y="759"/>
                  </a:cubicBezTo>
                  <a:cubicBezTo>
                    <a:pt x="40624" y="-510"/>
                    <a:pt x="33007" y="-510"/>
                    <a:pt x="25390" y="3298"/>
                  </a:cubicBezTo>
                  <a:cubicBezTo>
                    <a:pt x="17773" y="5837"/>
                    <a:pt x="12695" y="10915"/>
                    <a:pt x="7617" y="17263"/>
                  </a:cubicBezTo>
                  <a:cubicBezTo>
                    <a:pt x="2539" y="23610"/>
                    <a:pt x="0" y="29958"/>
                    <a:pt x="0" y="37575"/>
                  </a:cubicBezTo>
                  <a:cubicBezTo>
                    <a:pt x="0" y="45191"/>
                    <a:pt x="0" y="51539"/>
                    <a:pt x="2539" y="59156"/>
                  </a:cubicBezTo>
                  <a:cubicBezTo>
                    <a:pt x="5078" y="66773"/>
                    <a:pt x="10156" y="73120"/>
                    <a:pt x="15234" y="76929"/>
                  </a:cubicBezTo>
                  <a:cubicBezTo>
                    <a:pt x="21581" y="82007"/>
                    <a:pt x="27929" y="84546"/>
                    <a:pt x="35546" y="84546"/>
                  </a:cubicBezTo>
                  <a:cubicBezTo>
                    <a:pt x="43163" y="85815"/>
                    <a:pt x="50780" y="84546"/>
                    <a:pt x="58397" y="82007"/>
                  </a:cubicBezTo>
                  <a:cubicBezTo>
                    <a:pt x="60936" y="80737"/>
                    <a:pt x="63475" y="79468"/>
                    <a:pt x="66014" y="78198"/>
                  </a:cubicBezTo>
                  <a:cubicBezTo>
                    <a:pt x="60936" y="80737"/>
                    <a:pt x="57127" y="82007"/>
                    <a:pt x="50780" y="82007"/>
                  </a:cubicBezTo>
                  <a:cubicBezTo>
                    <a:pt x="44432" y="83276"/>
                    <a:pt x="39354" y="82007"/>
                    <a:pt x="33007" y="79468"/>
                  </a:cubicBezTo>
                  <a:cubicBezTo>
                    <a:pt x="26659" y="76929"/>
                    <a:pt x="22851" y="74390"/>
                    <a:pt x="20312" y="68042"/>
                  </a:cubicBezTo>
                  <a:cubicBezTo>
                    <a:pt x="16503" y="64234"/>
                    <a:pt x="16503" y="57886"/>
                    <a:pt x="16503" y="51539"/>
                  </a:cubicBezTo>
                  <a:cubicBezTo>
                    <a:pt x="16503" y="46461"/>
                    <a:pt x="16503" y="40114"/>
                    <a:pt x="19042" y="36305"/>
                  </a:cubicBezTo>
                  <a:cubicBezTo>
                    <a:pt x="21581" y="31227"/>
                    <a:pt x="25390" y="26149"/>
                    <a:pt x="30468" y="23610"/>
                  </a:cubicBezTo>
                  <a:cubicBezTo>
                    <a:pt x="34276" y="21071"/>
                    <a:pt x="41893" y="18532"/>
                    <a:pt x="48241" y="18532"/>
                  </a:cubicBezTo>
                  <a:cubicBezTo>
                    <a:pt x="54588" y="18532"/>
                    <a:pt x="59666" y="19802"/>
                    <a:pt x="66014" y="22341"/>
                  </a:cubicBezTo>
                  <a:cubicBezTo>
                    <a:pt x="69822" y="24880"/>
                    <a:pt x="74900" y="27419"/>
                    <a:pt x="77439" y="33766"/>
                  </a:cubicBezTo>
                  <a:cubicBezTo>
                    <a:pt x="81247" y="38844"/>
                    <a:pt x="83786" y="43922"/>
                    <a:pt x="83786" y="49000"/>
                  </a:cubicBezTo>
                  <a:cubicBezTo>
                    <a:pt x="83786" y="54078"/>
                    <a:pt x="82517" y="57886"/>
                    <a:pt x="81247" y="60425"/>
                  </a:cubicBezTo>
                  <a:cubicBezTo>
                    <a:pt x="82517" y="56617"/>
                    <a:pt x="83786" y="52808"/>
                    <a:pt x="85056" y="47730"/>
                  </a:cubicBezTo>
                  <a:cubicBezTo>
                    <a:pt x="86325" y="40114"/>
                    <a:pt x="85056" y="33766"/>
                    <a:pt x="82517" y="26149"/>
                  </a:cubicBezTo>
                  <a:cubicBezTo>
                    <a:pt x="78708" y="18532"/>
                    <a:pt x="73631" y="13454"/>
                    <a:pt x="68552" y="8376"/>
                  </a:cubicBezTo>
                  <a:close/>
                </a:path>
              </a:pathLst>
            </a:custGeom>
            <a:solidFill>
              <a:srgbClr val="22397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87" name="Google Shape;287;gc965e24559_0_574"/>
            <p:cNvSpPr/>
            <p:nvPr/>
          </p:nvSpPr>
          <p:spPr>
            <a:xfrm>
              <a:off x="5933753" y="2788019"/>
              <a:ext cx="15233" cy="17772"/>
            </a:xfrm>
            <a:custGeom>
              <a:avLst/>
              <a:gdLst/>
              <a:ahLst/>
              <a:cxnLst/>
              <a:rect l="l" t="t" r="r" b="b"/>
              <a:pathLst>
                <a:path w="15233" h="17772" extrusionOk="0">
                  <a:moveTo>
                    <a:pt x="0" y="17773"/>
                  </a:moveTo>
                  <a:cubicBezTo>
                    <a:pt x="0" y="17773"/>
                    <a:pt x="1270" y="17773"/>
                    <a:pt x="1270" y="17773"/>
                  </a:cubicBezTo>
                  <a:cubicBezTo>
                    <a:pt x="5078" y="15234"/>
                    <a:pt x="10156" y="10156"/>
                    <a:pt x="12695" y="5078"/>
                  </a:cubicBezTo>
                  <a:cubicBezTo>
                    <a:pt x="13964" y="3808"/>
                    <a:pt x="13964" y="1269"/>
                    <a:pt x="15234" y="0"/>
                  </a:cubicBezTo>
                  <a:cubicBezTo>
                    <a:pt x="13964" y="2539"/>
                    <a:pt x="12695" y="5078"/>
                    <a:pt x="10156" y="7617"/>
                  </a:cubicBezTo>
                  <a:cubicBezTo>
                    <a:pt x="7617" y="11425"/>
                    <a:pt x="3809" y="15234"/>
                    <a:pt x="0" y="17773"/>
                  </a:cubicBez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88" name="Google Shape;288;gc965e24559_0_574"/>
            <p:cNvSpPr/>
            <p:nvPr/>
          </p:nvSpPr>
          <p:spPr>
            <a:xfrm>
              <a:off x="5884243" y="2744856"/>
              <a:ext cx="67282" cy="63972"/>
            </a:xfrm>
            <a:custGeom>
              <a:avLst/>
              <a:gdLst/>
              <a:ahLst/>
              <a:cxnLst/>
              <a:rect l="l" t="t" r="r" b="b"/>
              <a:pathLst>
                <a:path w="67282" h="63972" extrusionOk="0">
                  <a:moveTo>
                    <a:pt x="60935" y="15234"/>
                  </a:moveTo>
                  <a:cubicBezTo>
                    <a:pt x="58397" y="10156"/>
                    <a:pt x="53319" y="6347"/>
                    <a:pt x="49510" y="3808"/>
                  </a:cubicBezTo>
                  <a:cubicBezTo>
                    <a:pt x="43163" y="1269"/>
                    <a:pt x="38085" y="0"/>
                    <a:pt x="31737" y="0"/>
                  </a:cubicBezTo>
                  <a:cubicBezTo>
                    <a:pt x="25390" y="0"/>
                    <a:pt x="19042" y="2539"/>
                    <a:pt x="13964" y="5078"/>
                  </a:cubicBezTo>
                  <a:cubicBezTo>
                    <a:pt x="7617" y="7617"/>
                    <a:pt x="5078" y="12695"/>
                    <a:pt x="2539" y="17773"/>
                  </a:cubicBezTo>
                  <a:cubicBezTo>
                    <a:pt x="0" y="21581"/>
                    <a:pt x="0" y="27929"/>
                    <a:pt x="0" y="33007"/>
                  </a:cubicBezTo>
                  <a:cubicBezTo>
                    <a:pt x="0" y="40624"/>
                    <a:pt x="0" y="45702"/>
                    <a:pt x="3808" y="49510"/>
                  </a:cubicBezTo>
                  <a:cubicBezTo>
                    <a:pt x="6347" y="54588"/>
                    <a:pt x="11425" y="58397"/>
                    <a:pt x="16503" y="60936"/>
                  </a:cubicBezTo>
                  <a:cubicBezTo>
                    <a:pt x="22851" y="63475"/>
                    <a:pt x="27929" y="64744"/>
                    <a:pt x="34276" y="63475"/>
                  </a:cubicBezTo>
                  <a:cubicBezTo>
                    <a:pt x="39354" y="63475"/>
                    <a:pt x="44432" y="62205"/>
                    <a:pt x="49510" y="59666"/>
                  </a:cubicBezTo>
                  <a:cubicBezTo>
                    <a:pt x="53319" y="57127"/>
                    <a:pt x="57127" y="53319"/>
                    <a:pt x="59666" y="49510"/>
                  </a:cubicBezTo>
                  <a:cubicBezTo>
                    <a:pt x="62205" y="46971"/>
                    <a:pt x="63475" y="44432"/>
                    <a:pt x="64744" y="41893"/>
                  </a:cubicBezTo>
                  <a:cubicBezTo>
                    <a:pt x="66014" y="38085"/>
                    <a:pt x="67283" y="34276"/>
                    <a:pt x="67283" y="30468"/>
                  </a:cubicBezTo>
                  <a:cubicBezTo>
                    <a:pt x="67283" y="25390"/>
                    <a:pt x="64744" y="20312"/>
                    <a:pt x="60935" y="15234"/>
                  </a:cubicBez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89" name="Google Shape;289;gc965e24559_0_574"/>
            <p:cNvSpPr/>
            <p:nvPr/>
          </p:nvSpPr>
          <p:spPr>
            <a:xfrm>
              <a:off x="4547144" y="2730643"/>
              <a:ext cx="117365" cy="117365"/>
            </a:xfrm>
            <a:custGeom>
              <a:avLst/>
              <a:gdLst/>
              <a:ahLst/>
              <a:cxnLst/>
              <a:rect l="l" t="t" r="r" b="b"/>
              <a:pathLst>
                <a:path w="117365" h="117365" extrusionOk="0">
                  <a:moveTo>
                    <a:pt x="90457" y="10405"/>
                  </a:moveTo>
                  <a:cubicBezTo>
                    <a:pt x="81571" y="4057"/>
                    <a:pt x="73954" y="1519"/>
                    <a:pt x="62529" y="249"/>
                  </a:cubicBezTo>
                  <a:cubicBezTo>
                    <a:pt x="51103" y="-1020"/>
                    <a:pt x="42217" y="2788"/>
                    <a:pt x="33330" y="6596"/>
                  </a:cubicBezTo>
                  <a:cubicBezTo>
                    <a:pt x="23174" y="11674"/>
                    <a:pt x="16827" y="18022"/>
                    <a:pt x="10479" y="26908"/>
                  </a:cubicBezTo>
                  <a:cubicBezTo>
                    <a:pt x="4132" y="35795"/>
                    <a:pt x="1593" y="44681"/>
                    <a:pt x="324" y="54837"/>
                  </a:cubicBezTo>
                  <a:cubicBezTo>
                    <a:pt x="-946" y="66263"/>
                    <a:pt x="1593" y="75149"/>
                    <a:pt x="6671" y="84035"/>
                  </a:cubicBezTo>
                  <a:cubicBezTo>
                    <a:pt x="10479" y="94191"/>
                    <a:pt x="18096" y="100539"/>
                    <a:pt x="26983" y="106886"/>
                  </a:cubicBezTo>
                  <a:cubicBezTo>
                    <a:pt x="35869" y="113234"/>
                    <a:pt x="43486" y="115773"/>
                    <a:pt x="54912" y="117042"/>
                  </a:cubicBezTo>
                  <a:cubicBezTo>
                    <a:pt x="65068" y="118312"/>
                    <a:pt x="75223" y="115773"/>
                    <a:pt x="84110" y="110695"/>
                  </a:cubicBezTo>
                  <a:cubicBezTo>
                    <a:pt x="92996" y="106886"/>
                    <a:pt x="100613" y="99269"/>
                    <a:pt x="106961" y="90383"/>
                  </a:cubicBezTo>
                  <a:cubicBezTo>
                    <a:pt x="113308" y="81497"/>
                    <a:pt x="115847" y="73880"/>
                    <a:pt x="117117" y="62454"/>
                  </a:cubicBezTo>
                  <a:cubicBezTo>
                    <a:pt x="118386" y="52298"/>
                    <a:pt x="114578" y="42142"/>
                    <a:pt x="110769" y="33256"/>
                  </a:cubicBezTo>
                  <a:cubicBezTo>
                    <a:pt x="105691" y="23100"/>
                    <a:pt x="98074" y="16752"/>
                    <a:pt x="90457" y="10405"/>
                  </a:cubicBezTo>
                  <a:close/>
                  <a:moveTo>
                    <a:pt x="103152" y="63724"/>
                  </a:moveTo>
                  <a:cubicBezTo>
                    <a:pt x="103152" y="68802"/>
                    <a:pt x="101883" y="72610"/>
                    <a:pt x="99344" y="76419"/>
                  </a:cubicBezTo>
                  <a:cubicBezTo>
                    <a:pt x="99344" y="77688"/>
                    <a:pt x="98074" y="80227"/>
                    <a:pt x="96805" y="81497"/>
                  </a:cubicBezTo>
                  <a:cubicBezTo>
                    <a:pt x="94266" y="86574"/>
                    <a:pt x="89188" y="91652"/>
                    <a:pt x="85379" y="94191"/>
                  </a:cubicBezTo>
                  <a:cubicBezTo>
                    <a:pt x="85379" y="94191"/>
                    <a:pt x="84110" y="94191"/>
                    <a:pt x="84110" y="94191"/>
                  </a:cubicBezTo>
                  <a:cubicBezTo>
                    <a:pt x="81571" y="95461"/>
                    <a:pt x="80301" y="96730"/>
                    <a:pt x="77763" y="98000"/>
                  </a:cubicBezTo>
                  <a:cubicBezTo>
                    <a:pt x="70146" y="100539"/>
                    <a:pt x="63798" y="101808"/>
                    <a:pt x="56181" y="100539"/>
                  </a:cubicBezTo>
                  <a:cubicBezTo>
                    <a:pt x="48564" y="99269"/>
                    <a:pt x="42217" y="98000"/>
                    <a:pt x="35869" y="92922"/>
                  </a:cubicBezTo>
                  <a:cubicBezTo>
                    <a:pt x="29522" y="89113"/>
                    <a:pt x="25713" y="82766"/>
                    <a:pt x="23174" y="75149"/>
                  </a:cubicBezTo>
                  <a:cubicBezTo>
                    <a:pt x="20635" y="67532"/>
                    <a:pt x="19366" y="62454"/>
                    <a:pt x="20635" y="53568"/>
                  </a:cubicBezTo>
                  <a:cubicBezTo>
                    <a:pt x="21905" y="44681"/>
                    <a:pt x="23174" y="39603"/>
                    <a:pt x="28252" y="33256"/>
                  </a:cubicBezTo>
                  <a:cubicBezTo>
                    <a:pt x="33330" y="26908"/>
                    <a:pt x="38408" y="21830"/>
                    <a:pt x="44756" y="19291"/>
                  </a:cubicBezTo>
                  <a:cubicBezTo>
                    <a:pt x="51103" y="16752"/>
                    <a:pt x="58720" y="16752"/>
                    <a:pt x="66337" y="16752"/>
                  </a:cubicBezTo>
                  <a:cubicBezTo>
                    <a:pt x="73954" y="16752"/>
                    <a:pt x="80301" y="19291"/>
                    <a:pt x="86649" y="24369"/>
                  </a:cubicBezTo>
                  <a:cubicBezTo>
                    <a:pt x="92996" y="28178"/>
                    <a:pt x="96805" y="34525"/>
                    <a:pt x="99344" y="42142"/>
                  </a:cubicBezTo>
                  <a:cubicBezTo>
                    <a:pt x="103152" y="49759"/>
                    <a:pt x="103152" y="57376"/>
                    <a:pt x="103152" y="63724"/>
                  </a:cubicBez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90" name="Google Shape;290;gc965e24559_0_574"/>
            <p:cNvSpPr/>
            <p:nvPr/>
          </p:nvSpPr>
          <p:spPr>
            <a:xfrm>
              <a:off x="4567780" y="2747905"/>
              <a:ext cx="81745" cy="85043"/>
            </a:xfrm>
            <a:custGeom>
              <a:avLst/>
              <a:gdLst/>
              <a:ahLst/>
              <a:cxnLst/>
              <a:rect l="l" t="t" r="r" b="b"/>
              <a:pathLst>
                <a:path w="81745" h="85043" extrusionOk="0">
                  <a:moveTo>
                    <a:pt x="66014" y="8376"/>
                  </a:moveTo>
                  <a:cubicBezTo>
                    <a:pt x="59666" y="3298"/>
                    <a:pt x="53319" y="759"/>
                    <a:pt x="45702" y="759"/>
                  </a:cubicBezTo>
                  <a:cubicBezTo>
                    <a:pt x="38085" y="-510"/>
                    <a:pt x="30468" y="-510"/>
                    <a:pt x="24120" y="3298"/>
                  </a:cubicBezTo>
                  <a:cubicBezTo>
                    <a:pt x="17773" y="7107"/>
                    <a:pt x="12695" y="10915"/>
                    <a:pt x="7617" y="17263"/>
                  </a:cubicBezTo>
                  <a:cubicBezTo>
                    <a:pt x="2539" y="23610"/>
                    <a:pt x="0" y="29958"/>
                    <a:pt x="0" y="37575"/>
                  </a:cubicBezTo>
                  <a:cubicBezTo>
                    <a:pt x="0" y="45191"/>
                    <a:pt x="0" y="51539"/>
                    <a:pt x="2539" y="59156"/>
                  </a:cubicBezTo>
                  <a:cubicBezTo>
                    <a:pt x="5078" y="66773"/>
                    <a:pt x="10156" y="73120"/>
                    <a:pt x="15234" y="76929"/>
                  </a:cubicBezTo>
                  <a:cubicBezTo>
                    <a:pt x="21581" y="82007"/>
                    <a:pt x="27929" y="84546"/>
                    <a:pt x="35546" y="84546"/>
                  </a:cubicBezTo>
                  <a:cubicBezTo>
                    <a:pt x="43163" y="85815"/>
                    <a:pt x="50780" y="84546"/>
                    <a:pt x="57127" y="82007"/>
                  </a:cubicBezTo>
                  <a:cubicBezTo>
                    <a:pt x="59666" y="80737"/>
                    <a:pt x="62205" y="79468"/>
                    <a:pt x="63475" y="78198"/>
                  </a:cubicBezTo>
                  <a:cubicBezTo>
                    <a:pt x="58397" y="80737"/>
                    <a:pt x="54588" y="82007"/>
                    <a:pt x="49510" y="82007"/>
                  </a:cubicBezTo>
                  <a:cubicBezTo>
                    <a:pt x="44432" y="83276"/>
                    <a:pt x="38085" y="82007"/>
                    <a:pt x="33007" y="79468"/>
                  </a:cubicBezTo>
                  <a:cubicBezTo>
                    <a:pt x="27929" y="76929"/>
                    <a:pt x="22851" y="74390"/>
                    <a:pt x="20312" y="68042"/>
                  </a:cubicBezTo>
                  <a:cubicBezTo>
                    <a:pt x="16503" y="64234"/>
                    <a:pt x="16503" y="57886"/>
                    <a:pt x="16503" y="51539"/>
                  </a:cubicBezTo>
                  <a:cubicBezTo>
                    <a:pt x="16503" y="46461"/>
                    <a:pt x="16503" y="40113"/>
                    <a:pt x="19042" y="36305"/>
                  </a:cubicBezTo>
                  <a:cubicBezTo>
                    <a:pt x="21581" y="31227"/>
                    <a:pt x="24120" y="26149"/>
                    <a:pt x="30468" y="23610"/>
                  </a:cubicBezTo>
                  <a:cubicBezTo>
                    <a:pt x="34276" y="21071"/>
                    <a:pt x="41893" y="18532"/>
                    <a:pt x="46971" y="18532"/>
                  </a:cubicBezTo>
                  <a:cubicBezTo>
                    <a:pt x="52049" y="18532"/>
                    <a:pt x="58397" y="19802"/>
                    <a:pt x="63475" y="22341"/>
                  </a:cubicBezTo>
                  <a:cubicBezTo>
                    <a:pt x="67283" y="24880"/>
                    <a:pt x="72361" y="27419"/>
                    <a:pt x="74900" y="33766"/>
                  </a:cubicBezTo>
                  <a:cubicBezTo>
                    <a:pt x="78708" y="38844"/>
                    <a:pt x="79978" y="43922"/>
                    <a:pt x="79978" y="49000"/>
                  </a:cubicBezTo>
                  <a:cubicBezTo>
                    <a:pt x="79978" y="54078"/>
                    <a:pt x="78708" y="57886"/>
                    <a:pt x="77439" y="60425"/>
                  </a:cubicBezTo>
                  <a:cubicBezTo>
                    <a:pt x="78708" y="56617"/>
                    <a:pt x="79978" y="52808"/>
                    <a:pt x="81248" y="47730"/>
                  </a:cubicBezTo>
                  <a:cubicBezTo>
                    <a:pt x="82517" y="40113"/>
                    <a:pt x="81248" y="33766"/>
                    <a:pt x="78708" y="26149"/>
                  </a:cubicBezTo>
                  <a:cubicBezTo>
                    <a:pt x="76170" y="18532"/>
                    <a:pt x="72361" y="12185"/>
                    <a:pt x="66014" y="8376"/>
                  </a:cubicBezTo>
                  <a:close/>
                </a:path>
              </a:pathLst>
            </a:custGeom>
            <a:solidFill>
              <a:srgbClr val="22397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91" name="Google Shape;291;gc965e24559_0_574"/>
            <p:cNvSpPr/>
            <p:nvPr/>
          </p:nvSpPr>
          <p:spPr>
            <a:xfrm>
              <a:off x="4631254" y="2808331"/>
              <a:ext cx="15233" cy="17772"/>
            </a:xfrm>
            <a:custGeom>
              <a:avLst/>
              <a:gdLst/>
              <a:ahLst/>
              <a:cxnLst/>
              <a:rect l="l" t="t" r="r" b="b"/>
              <a:pathLst>
                <a:path w="15233" h="17772" extrusionOk="0">
                  <a:moveTo>
                    <a:pt x="0" y="17773"/>
                  </a:moveTo>
                  <a:cubicBezTo>
                    <a:pt x="0" y="17773"/>
                    <a:pt x="1269" y="17773"/>
                    <a:pt x="1269" y="17773"/>
                  </a:cubicBezTo>
                  <a:cubicBezTo>
                    <a:pt x="5078" y="15234"/>
                    <a:pt x="10156" y="10156"/>
                    <a:pt x="12695" y="5078"/>
                  </a:cubicBezTo>
                  <a:cubicBezTo>
                    <a:pt x="13964" y="3808"/>
                    <a:pt x="13964" y="1269"/>
                    <a:pt x="15234" y="0"/>
                  </a:cubicBezTo>
                  <a:cubicBezTo>
                    <a:pt x="13964" y="2539"/>
                    <a:pt x="12695" y="5078"/>
                    <a:pt x="10156" y="7617"/>
                  </a:cubicBezTo>
                  <a:cubicBezTo>
                    <a:pt x="7617" y="11425"/>
                    <a:pt x="3808" y="15234"/>
                    <a:pt x="0" y="17773"/>
                  </a:cubicBez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92" name="Google Shape;292;gc965e24559_0_574"/>
            <p:cNvSpPr/>
            <p:nvPr/>
          </p:nvSpPr>
          <p:spPr>
            <a:xfrm>
              <a:off x="4584283" y="2765168"/>
              <a:ext cx="64744" cy="63972"/>
            </a:xfrm>
            <a:custGeom>
              <a:avLst/>
              <a:gdLst/>
              <a:ahLst/>
              <a:cxnLst/>
              <a:rect l="l" t="t" r="r" b="b"/>
              <a:pathLst>
                <a:path w="64744" h="63972" extrusionOk="0">
                  <a:moveTo>
                    <a:pt x="58397" y="15234"/>
                  </a:moveTo>
                  <a:cubicBezTo>
                    <a:pt x="55858" y="10156"/>
                    <a:pt x="50780" y="6347"/>
                    <a:pt x="46971" y="3808"/>
                  </a:cubicBezTo>
                  <a:cubicBezTo>
                    <a:pt x="41893" y="1269"/>
                    <a:pt x="35546" y="0"/>
                    <a:pt x="30468" y="0"/>
                  </a:cubicBezTo>
                  <a:cubicBezTo>
                    <a:pt x="25390" y="0"/>
                    <a:pt x="17773" y="2539"/>
                    <a:pt x="13964" y="5078"/>
                  </a:cubicBezTo>
                  <a:cubicBezTo>
                    <a:pt x="8887" y="7617"/>
                    <a:pt x="5078" y="12695"/>
                    <a:pt x="2539" y="17773"/>
                  </a:cubicBezTo>
                  <a:cubicBezTo>
                    <a:pt x="0" y="21581"/>
                    <a:pt x="0" y="27929"/>
                    <a:pt x="0" y="33007"/>
                  </a:cubicBezTo>
                  <a:cubicBezTo>
                    <a:pt x="0" y="40624"/>
                    <a:pt x="0" y="45702"/>
                    <a:pt x="3809" y="49510"/>
                  </a:cubicBezTo>
                  <a:cubicBezTo>
                    <a:pt x="6347" y="54588"/>
                    <a:pt x="11425" y="58397"/>
                    <a:pt x="16503" y="60936"/>
                  </a:cubicBezTo>
                  <a:cubicBezTo>
                    <a:pt x="21581" y="63475"/>
                    <a:pt x="27929" y="64744"/>
                    <a:pt x="33007" y="63475"/>
                  </a:cubicBezTo>
                  <a:cubicBezTo>
                    <a:pt x="38085" y="63475"/>
                    <a:pt x="41893" y="62205"/>
                    <a:pt x="46971" y="59666"/>
                  </a:cubicBezTo>
                  <a:cubicBezTo>
                    <a:pt x="50780" y="57127"/>
                    <a:pt x="54588" y="53319"/>
                    <a:pt x="57127" y="49510"/>
                  </a:cubicBezTo>
                  <a:cubicBezTo>
                    <a:pt x="59666" y="46971"/>
                    <a:pt x="60936" y="44432"/>
                    <a:pt x="62205" y="41893"/>
                  </a:cubicBezTo>
                  <a:cubicBezTo>
                    <a:pt x="63475" y="38085"/>
                    <a:pt x="64744" y="34276"/>
                    <a:pt x="64744" y="30468"/>
                  </a:cubicBezTo>
                  <a:cubicBezTo>
                    <a:pt x="64744" y="24120"/>
                    <a:pt x="62205" y="20312"/>
                    <a:pt x="58397" y="15234"/>
                  </a:cubicBez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93" name="Google Shape;293;gc965e24559_0_574"/>
            <p:cNvSpPr/>
            <p:nvPr/>
          </p:nvSpPr>
          <p:spPr>
            <a:xfrm>
              <a:off x="6112434" y="2691291"/>
              <a:ext cx="154171" cy="154171"/>
            </a:xfrm>
            <a:custGeom>
              <a:avLst/>
              <a:gdLst/>
              <a:ahLst/>
              <a:cxnLst/>
              <a:rect l="l" t="t" r="r" b="b"/>
              <a:pathLst>
                <a:path w="154171" h="154171" extrusionOk="0">
                  <a:moveTo>
                    <a:pt x="119650" y="12941"/>
                  </a:moveTo>
                  <a:cubicBezTo>
                    <a:pt x="108224" y="5324"/>
                    <a:pt x="96799" y="1516"/>
                    <a:pt x="82834" y="246"/>
                  </a:cubicBezTo>
                  <a:cubicBezTo>
                    <a:pt x="68870" y="-1023"/>
                    <a:pt x="56175" y="2785"/>
                    <a:pt x="43480" y="7863"/>
                  </a:cubicBezTo>
                  <a:cubicBezTo>
                    <a:pt x="30785" y="14210"/>
                    <a:pt x="20629" y="21827"/>
                    <a:pt x="13012" y="34522"/>
                  </a:cubicBezTo>
                  <a:cubicBezTo>
                    <a:pt x="5395" y="47217"/>
                    <a:pt x="1587" y="58643"/>
                    <a:pt x="317" y="71338"/>
                  </a:cubicBezTo>
                  <a:cubicBezTo>
                    <a:pt x="-952" y="85302"/>
                    <a:pt x="1587" y="97997"/>
                    <a:pt x="7934" y="110692"/>
                  </a:cubicBezTo>
                  <a:cubicBezTo>
                    <a:pt x="13012" y="123387"/>
                    <a:pt x="21899" y="133543"/>
                    <a:pt x="34594" y="141160"/>
                  </a:cubicBezTo>
                  <a:cubicBezTo>
                    <a:pt x="46019" y="148777"/>
                    <a:pt x="57445" y="152585"/>
                    <a:pt x="71409" y="153855"/>
                  </a:cubicBezTo>
                  <a:cubicBezTo>
                    <a:pt x="84104" y="155124"/>
                    <a:pt x="98068" y="152585"/>
                    <a:pt x="110763" y="146238"/>
                  </a:cubicBezTo>
                  <a:cubicBezTo>
                    <a:pt x="122189" y="141160"/>
                    <a:pt x="133614" y="132273"/>
                    <a:pt x="141231" y="119578"/>
                  </a:cubicBezTo>
                  <a:cubicBezTo>
                    <a:pt x="148848" y="108153"/>
                    <a:pt x="152656" y="96727"/>
                    <a:pt x="153926" y="82763"/>
                  </a:cubicBezTo>
                  <a:cubicBezTo>
                    <a:pt x="155195" y="70068"/>
                    <a:pt x="151387" y="56104"/>
                    <a:pt x="146309" y="43409"/>
                  </a:cubicBezTo>
                  <a:cubicBezTo>
                    <a:pt x="138692" y="30714"/>
                    <a:pt x="129806" y="21827"/>
                    <a:pt x="119650" y="12941"/>
                  </a:cubicBezTo>
                  <a:close/>
                  <a:moveTo>
                    <a:pt x="136153" y="86571"/>
                  </a:moveTo>
                  <a:cubicBezTo>
                    <a:pt x="134883" y="97997"/>
                    <a:pt x="132345" y="105614"/>
                    <a:pt x="124727" y="113231"/>
                  </a:cubicBezTo>
                  <a:cubicBezTo>
                    <a:pt x="118380" y="123387"/>
                    <a:pt x="110763" y="128465"/>
                    <a:pt x="101877" y="132273"/>
                  </a:cubicBezTo>
                  <a:cubicBezTo>
                    <a:pt x="91721" y="136082"/>
                    <a:pt x="82834" y="137351"/>
                    <a:pt x="71409" y="136082"/>
                  </a:cubicBezTo>
                  <a:cubicBezTo>
                    <a:pt x="61253" y="134812"/>
                    <a:pt x="52366" y="132273"/>
                    <a:pt x="44750" y="124656"/>
                  </a:cubicBezTo>
                  <a:cubicBezTo>
                    <a:pt x="37133" y="119578"/>
                    <a:pt x="30785" y="110692"/>
                    <a:pt x="26977" y="100536"/>
                  </a:cubicBezTo>
                  <a:cubicBezTo>
                    <a:pt x="23168" y="90380"/>
                    <a:pt x="21899" y="82763"/>
                    <a:pt x="23168" y="71338"/>
                  </a:cubicBezTo>
                  <a:cubicBezTo>
                    <a:pt x="24438" y="59912"/>
                    <a:pt x="26977" y="52295"/>
                    <a:pt x="34594" y="44678"/>
                  </a:cubicBezTo>
                  <a:cubicBezTo>
                    <a:pt x="40941" y="37061"/>
                    <a:pt x="48558" y="29444"/>
                    <a:pt x="57445" y="25636"/>
                  </a:cubicBezTo>
                  <a:cubicBezTo>
                    <a:pt x="67600" y="21827"/>
                    <a:pt x="76487" y="21827"/>
                    <a:pt x="87912" y="23097"/>
                  </a:cubicBezTo>
                  <a:cubicBezTo>
                    <a:pt x="98068" y="23097"/>
                    <a:pt x="106955" y="26905"/>
                    <a:pt x="114572" y="34522"/>
                  </a:cubicBezTo>
                  <a:cubicBezTo>
                    <a:pt x="122189" y="39600"/>
                    <a:pt x="128536" y="48487"/>
                    <a:pt x="132345" y="57373"/>
                  </a:cubicBezTo>
                  <a:cubicBezTo>
                    <a:pt x="136153" y="67529"/>
                    <a:pt x="137422" y="76416"/>
                    <a:pt x="136153" y="86571"/>
                  </a:cubicBezTo>
                  <a:close/>
                </a:path>
              </a:pathLst>
            </a:custGeom>
            <a:solidFill>
              <a:srgbClr val="21212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94" name="Google Shape;294;gc965e24559_0_574"/>
            <p:cNvSpPr/>
            <p:nvPr/>
          </p:nvSpPr>
          <p:spPr>
            <a:xfrm>
              <a:off x="6135126" y="2713629"/>
              <a:ext cx="113936" cy="114220"/>
            </a:xfrm>
            <a:custGeom>
              <a:avLst/>
              <a:gdLst/>
              <a:ahLst/>
              <a:cxnLst/>
              <a:rect l="l" t="t" r="r" b="b"/>
              <a:pathLst>
                <a:path w="113936" h="114220" extrusionOk="0">
                  <a:moveTo>
                    <a:pt x="91880" y="12185"/>
                  </a:moveTo>
                  <a:cubicBezTo>
                    <a:pt x="84263" y="5837"/>
                    <a:pt x="74107" y="759"/>
                    <a:pt x="65220" y="759"/>
                  </a:cubicBezTo>
                  <a:cubicBezTo>
                    <a:pt x="53795" y="-510"/>
                    <a:pt x="44908" y="-510"/>
                    <a:pt x="34752" y="3298"/>
                  </a:cubicBezTo>
                  <a:cubicBezTo>
                    <a:pt x="24596" y="7107"/>
                    <a:pt x="18249" y="14724"/>
                    <a:pt x="11902" y="22341"/>
                  </a:cubicBezTo>
                  <a:cubicBezTo>
                    <a:pt x="5554" y="29958"/>
                    <a:pt x="1746" y="38844"/>
                    <a:pt x="476" y="49000"/>
                  </a:cubicBezTo>
                  <a:cubicBezTo>
                    <a:pt x="-793" y="60425"/>
                    <a:pt x="476" y="68042"/>
                    <a:pt x="4285" y="78198"/>
                  </a:cubicBezTo>
                  <a:cubicBezTo>
                    <a:pt x="8093" y="89624"/>
                    <a:pt x="14440" y="97241"/>
                    <a:pt x="22058" y="102319"/>
                  </a:cubicBezTo>
                  <a:cubicBezTo>
                    <a:pt x="29674" y="108666"/>
                    <a:pt x="39830" y="112475"/>
                    <a:pt x="48717" y="113744"/>
                  </a:cubicBezTo>
                  <a:cubicBezTo>
                    <a:pt x="60142" y="115014"/>
                    <a:pt x="69029" y="113744"/>
                    <a:pt x="79185" y="109936"/>
                  </a:cubicBezTo>
                  <a:cubicBezTo>
                    <a:pt x="89340" y="106127"/>
                    <a:pt x="95688" y="99780"/>
                    <a:pt x="102035" y="90893"/>
                  </a:cubicBezTo>
                  <a:cubicBezTo>
                    <a:pt x="108383" y="83276"/>
                    <a:pt x="112191" y="74390"/>
                    <a:pt x="113461" y="64234"/>
                  </a:cubicBezTo>
                  <a:cubicBezTo>
                    <a:pt x="114730" y="54078"/>
                    <a:pt x="113461" y="45191"/>
                    <a:pt x="109652" y="35036"/>
                  </a:cubicBezTo>
                  <a:cubicBezTo>
                    <a:pt x="105844" y="26149"/>
                    <a:pt x="100766" y="17263"/>
                    <a:pt x="91880" y="12185"/>
                  </a:cubicBezTo>
                  <a:close/>
                  <a:moveTo>
                    <a:pt x="94419" y="79468"/>
                  </a:moveTo>
                  <a:cubicBezTo>
                    <a:pt x="90610" y="85815"/>
                    <a:pt x="85532" y="90893"/>
                    <a:pt x="81724" y="94702"/>
                  </a:cubicBezTo>
                  <a:cubicBezTo>
                    <a:pt x="75376" y="98510"/>
                    <a:pt x="70298" y="99780"/>
                    <a:pt x="63951" y="99780"/>
                  </a:cubicBezTo>
                  <a:cubicBezTo>
                    <a:pt x="57603" y="101049"/>
                    <a:pt x="51256" y="99780"/>
                    <a:pt x="43639" y="95971"/>
                  </a:cubicBezTo>
                  <a:cubicBezTo>
                    <a:pt x="36022" y="92163"/>
                    <a:pt x="32213" y="89624"/>
                    <a:pt x="28405" y="83276"/>
                  </a:cubicBezTo>
                  <a:cubicBezTo>
                    <a:pt x="23327" y="78198"/>
                    <a:pt x="23327" y="71851"/>
                    <a:pt x="23327" y="62964"/>
                  </a:cubicBezTo>
                  <a:cubicBezTo>
                    <a:pt x="23327" y="56617"/>
                    <a:pt x="23327" y="50269"/>
                    <a:pt x="27135" y="45191"/>
                  </a:cubicBezTo>
                  <a:cubicBezTo>
                    <a:pt x="30944" y="38844"/>
                    <a:pt x="33483" y="33766"/>
                    <a:pt x="39830" y="29958"/>
                  </a:cubicBezTo>
                  <a:cubicBezTo>
                    <a:pt x="44908" y="26149"/>
                    <a:pt x="52525" y="23610"/>
                    <a:pt x="60142" y="23610"/>
                  </a:cubicBezTo>
                  <a:cubicBezTo>
                    <a:pt x="66490" y="23610"/>
                    <a:pt x="72837" y="24880"/>
                    <a:pt x="80454" y="28688"/>
                  </a:cubicBezTo>
                  <a:cubicBezTo>
                    <a:pt x="85532" y="32497"/>
                    <a:pt x="90610" y="35036"/>
                    <a:pt x="93149" y="41383"/>
                  </a:cubicBezTo>
                  <a:cubicBezTo>
                    <a:pt x="98227" y="47730"/>
                    <a:pt x="99496" y="52808"/>
                    <a:pt x="99496" y="59156"/>
                  </a:cubicBezTo>
                  <a:cubicBezTo>
                    <a:pt x="99496" y="68042"/>
                    <a:pt x="96957" y="73120"/>
                    <a:pt x="94419" y="79468"/>
                  </a:cubicBezTo>
                  <a:close/>
                </a:path>
              </a:pathLst>
            </a:custGeom>
            <a:solidFill>
              <a:srgbClr val="22397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95" name="Google Shape;295;gc965e24559_0_574"/>
            <p:cNvSpPr/>
            <p:nvPr/>
          </p:nvSpPr>
          <p:spPr>
            <a:xfrm>
              <a:off x="6157184" y="2737239"/>
              <a:ext cx="76169" cy="76507"/>
            </a:xfrm>
            <a:custGeom>
              <a:avLst/>
              <a:gdLst/>
              <a:ahLst/>
              <a:cxnLst/>
              <a:rect l="l" t="t" r="r" b="b"/>
              <a:pathLst>
                <a:path w="76169" h="76507" extrusionOk="0">
                  <a:moveTo>
                    <a:pt x="57127" y="5078"/>
                  </a:moveTo>
                  <a:cubicBezTo>
                    <a:pt x="50780" y="1269"/>
                    <a:pt x="44432" y="0"/>
                    <a:pt x="36815" y="0"/>
                  </a:cubicBezTo>
                  <a:cubicBezTo>
                    <a:pt x="30468" y="0"/>
                    <a:pt x="21581" y="3808"/>
                    <a:pt x="16503" y="6347"/>
                  </a:cubicBezTo>
                  <a:cubicBezTo>
                    <a:pt x="10156" y="10156"/>
                    <a:pt x="6347" y="13964"/>
                    <a:pt x="3808" y="21581"/>
                  </a:cubicBezTo>
                  <a:cubicBezTo>
                    <a:pt x="0" y="26659"/>
                    <a:pt x="0" y="33007"/>
                    <a:pt x="0" y="39354"/>
                  </a:cubicBezTo>
                  <a:cubicBezTo>
                    <a:pt x="0" y="46971"/>
                    <a:pt x="0" y="54588"/>
                    <a:pt x="5078" y="59666"/>
                  </a:cubicBezTo>
                  <a:cubicBezTo>
                    <a:pt x="8886" y="66014"/>
                    <a:pt x="13964" y="69822"/>
                    <a:pt x="20312" y="72361"/>
                  </a:cubicBezTo>
                  <a:cubicBezTo>
                    <a:pt x="26659" y="74900"/>
                    <a:pt x="33007" y="77439"/>
                    <a:pt x="40624" y="76170"/>
                  </a:cubicBezTo>
                  <a:cubicBezTo>
                    <a:pt x="46971" y="76170"/>
                    <a:pt x="52049" y="74900"/>
                    <a:pt x="58397" y="71092"/>
                  </a:cubicBezTo>
                  <a:cubicBezTo>
                    <a:pt x="63475" y="67283"/>
                    <a:pt x="68552" y="63475"/>
                    <a:pt x="71091" y="55858"/>
                  </a:cubicBezTo>
                  <a:cubicBezTo>
                    <a:pt x="74900" y="49510"/>
                    <a:pt x="76170" y="44432"/>
                    <a:pt x="76170" y="35546"/>
                  </a:cubicBezTo>
                  <a:cubicBezTo>
                    <a:pt x="76170" y="29198"/>
                    <a:pt x="74900" y="24120"/>
                    <a:pt x="69822" y="17773"/>
                  </a:cubicBezTo>
                  <a:cubicBezTo>
                    <a:pt x="67283" y="11425"/>
                    <a:pt x="62205" y="7617"/>
                    <a:pt x="57127" y="5078"/>
                  </a:cubicBez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96" name="Google Shape;296;gc965e24559_0_574"/>
            <p:cNvSpPr/>
            <p:nvPr/>
          </p:nvSpPr>
          <p:spPr>
            <a:xfrm>
              <a:off x="4817552" y="2711603"/>
              <a:ext cx="154171" cy="154171"/>
            </a:xfrm>
            <a:custGeom>
              <a:avLst/>
              <a:gdLst/>
              <a:ahLst/>
              <a:cxnLst/>
              <a:rect l="l" t="t" r="r" b="b"/>
              <a:pathLst>
                <a:path w="154171" h="154171" extrusionOk="0">
                  <a:moveTo>
                    <a:pt x="119650" y="12941"/>
                  </a:moveTo>
                  <a:cubicBezTo>
                    <a:pt x="108224" y="5324"/>
                    <a:pt x="96799" y="1516"/>
                    <a:pt x="82834" y="246"/>
                  </a:cubicBezTo>
                  <a:cubicBezTo>
                    <a:pt x="68870" y="-1023"/>
                    <a:pt x="56175" y="2785"/>
                    <a:pt x="43480" y="7863"/>
                  </a:cubicBezTo>
                  <a:cubicBezTo>
                    <a:pt x="30785" y="14210"/>
                    <a:pt x="20629" y="21827"/>
                    <a:pt x="13012" y="34522"/>
                  </a:cubicBezTo>
                  <a:cubicBezTo>
                    <a:pt x="5395" y="45948"/>
                    <a:pt x="1587" y="58643"/>
                    <a:pt x="317" y="71338"/>
                  </a:cubicBezTo>
                  <a:cubicBezTo>
                    <a:pt x="-952" y="85302"/>
                    <a:pt x="1587" y="97997"/>
                    <a:pt x="7934" y="110692"/>
                  </a:cubicBezTo>
                  <a:cubicBezTo>
                    <a:pt x="13012" y="123387"/>
                    <a:pt x="21899" y="133543"/>
                    <a:pt x="34594" y="141160"/>
                  </a:cubicBezTo>
                  <a:cubicBezTo>
                    <a:pt x="46019" y="148777"/>
                    <a:pt x="57445" y="152585"/>
                    <a:pt x="71409" y="153855"/>
                  </a:cubicBezTo>
                  <a:cubicBezTo>
                    <a:pt x="84104" y="155124"/>
                    <a:pt x="98068" y="152585"/>
                    <a:pt x="110763" y="146238"/>
                  </a:cubicBezTo>
                  <a:cubicBezTo>
                    <a:pt x="122189" y="141160"/>
                    <a:pt x="133614" y="132273"/>
                    <a:pt x="141231" y="119578"/>
                  </a:cubicBezTo>
                  <a:cubicBezTo>
                    <a:pt x="148848" y="106883"/>
                    <a:pt x="152657" y="96727"/>
                    <a:pt x="153926" y="82763"/>
                  </a:cubicBezTo>
                  <a:cubicBezTo>
                    <a:pt x="155195" y="70068"/>
                    <a:pt x="151387" y="56104"/>
                    <a:pt x="146309" y="43409"/>
                  </a:cubicBezTo>
                  <a:cubicBezTo>
                    <a:pt x="138692" y="29444"/>
                    <a:pt x="129806" y="20558"/>
                    <a:pt x="119650" y="12941"/>
                  </a:cubicBezTo>
                  <a:close/>
                  <a:moveTo>
                    <a:pt x="136153" y="85302"/>
                  </a:moveTo>
                  <a:cubicBezTo>
                    <a:pt x="134884" y="96727"/>
                    <a:pt x="132345" y="104344"/>
                    <a:pt x="124728" y="111961"/>
                  </a:cubicBezTo>
                  <a:cubicBezTo>
                    <a:pt x="118380" y="122117"/>
                    <a:pt x="110763" y="127195"/>
                    <a:pt x="101877" y="131004"/>
                  </a:cubicBezTo>
                  <a:cubicBezTo>
                    <a:pt x="91721" y="134812"/>
                    <a:pt x="82834" y="136082"/>
                    <a:pt x="71409" y="134812"/>
                  </a:cubicBezTo>
                  <a:cubicBezTo>
                    <a:pt x="61253" y="133543"/>
                    <a:pt x="52367" y="131004"/>
                    <a:pt x="44750" y="123387"/>
                  </a:cubicBezTo>
                  <a:cubicBezTo>
                    <a:pt x="37133" y="118309"/>
                    <a:pt x="30785" y="109422"/>
                    <a:pt x="26977" y="99266"/>
                  </a:cubicBezTo>
                  <a:cubicBezTo>
                    <a:pt x="23168" y="89110"/>
                    <a:pt x="21899" y="81494"/>
                    <a:pt x="23168" y="70068"/>
                  </a:cubicBezTo>
                  <a:cubicBezTo>
                    <a:pt x="24438" y="58643"/>
                    <a:pt x="26977" y="51026"/>
                    <a:pt x="34594" y="43409"/>
                  </a:cubicBezTo>
                  <a:cubicBezTo>
                    <a:pt x="40941" y="35792"/>
                    <a:pt x="48558" y="28175"/>
                    <a:pt x="57445" y="24366"/>
                  </a:cubicBezTo>
                  <a:cubicBezTo>
                    <a:pt x="67600" y="20558"/>
                    <a:pt x="76487" y="20558"/>
                    <a:pt x="87912" y="21827"/>
                  </a:cubicBezTo>
                  <a:cubicBezTo>
                    <a:pt x="98068" y="21827"/>
                    <a:pt x="106955" y="25636"/>
                    <a:pt x="114572" y="33253"/>
                  </a:cubicBezTo>
                  <a:cubicBezTo>
                    <a:pt x="122189" y="38331"/>
                    <a:pt x="128536" y="47217"/>
                    <a:pt x="132345" y="56104"/>
                  </a:cubicBezTo>
                  <a:cubicBezTo>
                    <a:pt x="136153" y="66260"/>
                    <a:pt x="137422" y="76416"/>
                    <a:pt x="136153" y="85302"/>
                  </a:cubicBezTo>
                  <a:close/>
                </a:path>
              </a:pathLst>
            </a:custGeom>
            <a:solidFill>
              <a:srgbClr val="21212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97" name="Google Shape;297;gc965e24559_0_574"/>
            <p:cNvSpPr/>
            <p:nvPr/>
          </p:nvSpPr>
          <p:spPr>
            <a:xfrm>
              <a:off x="4840245" y="2733941"/>
              <a:ext cx="113936" cy="114220"/>
            </a:xfrm>
            <a:custGeom>
              <a:avLst/>
              <a:gdLst/>
              <a:ahLst/>
              <a:cxnLst/>
              <a:rect l="l" t="t" r="r" b="b"/>
              <a:pathLst>
                <a:path w="113936" h="114220" extrusionOk="0">
                  <a:moveTo>
                    <a:pt x="91880" y="12185"/>
                  </a:moveTo>
                  <a:cubicBezTo>
                    <a:pt x="84263" y="5837"/>
                    <a:pt x="74107" y="759"/>
                    <a:pt x="65220" y="759"/>
                  </a:cubicBezTo>
                  <a:cubicBezTo>
                    <a:pt x="53795" y="-510"/>
                    <a:pt x="44908" y="-510"/>
                    <a:pt x="34752" y="3298"/>
                  </a:cubicBezTo>
                  <a:cubicBezTo>
                    <a:pt x="24596" y="7107"/>
                    <a:pt x="18249" y="14724"/>
                    <a:pt x="11902" y="22341"/>
                  </a:cubicBezTo>
                  <a:cubicBezTo>
                    <a:pt x="5554" y="29958"/>
                    <a:pt x="1746" y="38844"/>
                    <a:pt x="476" y="49000"/>
                  </a:cubicBezTo>
                  <a:cubicBezTo>
                    <a:pt x="-793" y="60425"/>
                    <a:pt x="476" y="68042"/>
                    <a:pt x="4285" y="78198"/>
                  </a:cubicBezTo>
                  <a:cubicBezTo>
                    <a:pt x="8093" y="89624"/>
                    <a:pt x="14440" y="97241"/>
                    <a:pt x="22058" y="102319"/>
                  </a:cubicBezTo>
                  <a:cubicBezTo>
                    <a:pt x="29674" y="108666"/>
                    <a:pt x="39830" y="112475"/>
                    <a:pt x="48717" y="113744"/>
                  </a:cubicBezTo>
                  <a:cubicBezTo>
                    <a:pt x="60142" y="115014"/>
                    <a:pt x="69029" y="113744"/>
                    <a:pt x="79185" y="109936"/>
                  </a:cubicBezTo>
                  <a:cubicBezTo>
                    <a:pt x="89340" y="106127"/>
                    <a:pt x="95688" y="99780"/>
                    <a:pt x="102035" y="90893"/>
                  </a:cubicBezTo>
                  <a:cubicBezTo>
                    <a:pt x="108383" y="83276"/>
                    <a:pt x="112191" y="74390"/>
                    <a:pt x="113461" y="64234"/>
                  </a:cubicBezTo>
                  <a:cubicBezTo>
                    <a:pt x="114730" y="54078"/>
                    <a:pt x="113461" y="45191"/>
                    <a:pt x="109652" y="35036"/>
                  </a:cubicBezTo>
                  <a:cubicBezTo>
                    <a:pt x="105844" y="24880"/>
                    <a:pt x="100766" y="17263"/>
                    <a:pt x="91880" y="12185"/>
                  </a:cubicBezTo>
                  <a:close/>
                  <a:moveTo>
                    <a:pt x="94419" y="78198"/>
                  </a:moveTo>
                  <a:cubicBezTo>
                    <a:pt x="90610" y="84546"/>
                    <a:pt x="85532" y="89624"/>
                    <a:pt x="81724" y="93432"/>
                  </a:cubicBezTo>
                  <a:cubicBezTo>
                    <a:pt x="75376" y="97241"/>
                    <a:pt x="70298" y="98510"/>
                    <a:pt x="63951" y="98510"/>
                  </a:cubicBezTo>
                  <a:cubicBezTo>
                    <a:pt x="57603" y="99780"/>
                    <a:pt x="51256" y="98510"/>
                    <a:pt x="43639" y="94702"/>
                  </a:cubicBezTo>
                  <a:cubicBezTo>
                    <a:pt x="36022" y="90893"/>
                    <a:pt x="32213" y="88354"/>
                    <a:pt x="28405" y="82007"/>
                  </a:cubicBezTo>
                  <a:cubicBezTo>
                    <a:pt x="23327" y="76929"/>
                    <a:pt x="23327" y="70581"/>
                    <a:pt x="23327" y="61695"/>
                  </a:cubicBezTo>
                  <a:cubicBezTo>
                    <a:pt x="23327" y="55347"/>
                    <a:pt x="23327" y="49000"/>
                    <a:pt x="27135" y="43922"/>
                  </a:cubicBezTo>
                  <a:cubicBezTo>
                    <a:pt x="30944" y="37575"/>
                    <a:pt x="33483" y="32497"/>
                    <a:pt x="39830" y="28688"/>
                  </a:cubicBezTo>
                  <a:cubicBezTo>
                    <a:pt x="44908" y="24880"/>
                    <a:pt x="52525" y="22341"/>
                    <a:pt x="60142" y="22341"/>
                  </a:cubicBezTo>
                  <a:cubicBezTo>
                    <a:pt x="66490" y="22341"/>
                    <a:pt x="72837" y="23610"/>
                    <a:pt x="80454" y="27419"/>
                  </a:cubicBezTo>
                  <a:cubicBezTo>
                    <a:pt x="85532" y="31227"/>
                    <a:pt x="90610" y="33766"/>
                    <a:pt x="93149" y="40114"/>
                  </a:cubicBezTo>
                  <a:cubicBezTo>
                    <a:pt x="98227" y="46461"/>
                    <a:pt x="99496" y="51539"/>
                    <a:pt x="99496" y="57886"/>
                  </a:cubicBezTo>
                  <a:cubicBezTo>
                    <a:pt x="99496" y="66773"/>
                    <a:pt x="96957" y="71851"/>
                    <a:pt x="94419" y="78198"/>
                  </a:cubicBezTo>
                  <a:close/>
                </a:path>
              </a:pathLst>
            </a:custGeom>
            <a:solidFill>
              <a:srgbClr val="22397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98" name="Google Shape;298;gc965e24559_0_574"/>
            <p:cNvSpPr/>
            <p:nvPr/>
          </p:nvSpPr>
          <p:spPr>
            <a:xfrm>
              <a:off x="4862302" y="2756282"/>
              <a:ext cx="76169" cy="76507"/>
            </a:xfrm>
            <a:custGeom>
              <a:avLst/>
              <a:gdLst/>
              <a:ahLst/>
              <a:cxnLst/>
              <a:rect l="l" t="t" r="r" b="b"/>
              <a:pathLst>
                <a:path w="76169" h="76507" extrusionOk="0">
                  <a:moveTo>
                    <a:pt x="57127" y="5078"/>
                  </a:moveTo>
                  <a:cubicBezTo>
                    <a:pt x="50780" y="1269"/>
                    <a:pt x="44432" y="0"/>
                    <a:pt x="36815" y="0"/>
                  </a:cubicBezTo>
                  <a:cubicBezTo>
                    <a:pt x="30468" y="0"/>
                    <a:pt x="21581" y="3808"/>
                    <a:pt x="16503" y="6347"/>
                  </a:cubicBezTo>
                  <a:cubicBezTo>
                    <a:pt x="10156" y="10156"/>
                    <a:pt x="6347" y="13964"/>
                    <a:pt x="3808" y="21581"/>
                  </a:cubicBezTo>
                  <a:cubicBezTo>
                    <a:pt x="0" y="26659"/>
                    <a:pt x="0" y="33007"/>
                    <a:pt x="0" y="39354"/>
                  </a:cubicBezTo>
                  <a:cubicBezTo>
                    <a:pt x="0" y="46971"/>
                    <a:pt x="0" y="54588"/>
                    <a:pt x="5078" y="59666"/>
                  </a:cubicBezTo>
                  <a:cubicBezTo>
                    <a:pt x="8886" y="66014"/>
                    <a:pt x="13964" y="69822"/>
                    <a:pt x="20312" y="72361"/>
                  </a:cubicBezTo>
                  <a:cubicBezTo>
                    <a:pt x="26659" y="74900"/>
                    <a:pt x="33007" y="77439"/>
                    <a:pt x="40624" y="76170"/>
                  </a:cubicBezTo>
                  <a:cubicBezTo>
                    <a:pt x="46971" y="76170"/>
                    <a:pt x="52049" y="74900"/>
                    <a:pt x="58397" y="71092"/>
                  </a:cubicBezTo>
                  <a:cubicBezTo>
                    <a:pt x="63475" y="67283"/>
                    <a:pt x="68552" y="63475"/>
                    <a:pt x="71091" y="55858"/>
                  </a:cubicBezTo>
                  <a:cubicBezTo>
                    <a:pt x="74900" y="49510"/>
                    <a:pt x="76170" y="44432"/>
                    <a:pt x="76170" y="35546"/>
                  </a:cubicBezTo>
                  <a:cubicBezTo>
                    <a:pt x="76170" y="29198"/>
                    <a:pt x="74900" y="24120"/>
                    <a:pt x="69822" y="17773"/>
                  </a:cubicBezTo>
                  <a:cubicBezTo>
                    <a:pt x="67283" y="11425"/>
                    <a:pt x="62205" y="8886"/>
                    <a:pt x="57127" y="5078"/>
                  </a:cubicBezTo>
                  <a:close/>
                </a:path>
              </a:pathLst>
            </a:custGeom>
            <a:solidFill>
              <a:srgbClr val="2428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299" name="Google Shape;299;gc965e24559_0_574"/>
            <p:cNvSpPr/>
            <p:nvPr/>
          </p:nvSpPr>
          <p:spPr>
            <a:xfrm>
              <a:off x="5125087" y="2652183"/>
              <a:ext cx="571271" cy="33006"/>
            </a:xfrm>
            <a:custGeom>
              <a:avLst/>
              <a:gdLst/>
              <a:ahLst/>
              <a:cxnLst/>
              <a:rect l="l" t="t" r="r" b="b"/>
              <a:pathLst>
                <a:path w="571271" h="33006" extrusionOk="0">
                  <a:moveTo>
                    <a:pt x="30468" y="33007"/>
                  </a:moveTo>
                  <a:lnTo>
                    <a:pt x="543343" y="33007"/>
                  </a:lnTo>
                  <a:cubicBezTo>
                    <a:pt x="559846" y="33007"/>
                    <a:pt x="571271" y="17773"/>
                    <a:pt x="571271" y="1269"/>
                  </a:cubicBezTo>
                  <a:cubicBezTo>
                    <a:pt x="571271" y="1269"/>
                    <a:pt x="571271" y="1269"/>
                    <a:pt x="571271" y="0"/>
                  </a:cubicBezTo>
                  <a:lnTo>
                    <a:pt x="0" y="0"/>
                  </a:lnTo>
                  <a:cubicBezTo>
                    <a:pt x="0" y="0"/>
                    <a:pt x="0" y="0"/>
                    <a:pt x="0" y="1269"/>
                  </a:cubicBezTo>
                  <a:cubicBezTo>
                    <a:pt x="0" y="20312"/>
                    <a:pt x="12695" y="33007"/>
                    <a:pt x="30468" y="33007"/>
                  </a:cubicBezTo>
                  <a:close/>
                </a:path>
              </a:pathLst>
            </a:custGeom>
            <a:solidFill>
              <a:srgbClr val="21212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sp>
          <p:nvSpPr>
            <p:cNvPr id="300" name="Google Shape;300;gc965e24559_0_574"/>
            <p:cNvSpPr/>
            <p:nvPr/>
          </p:nvSpPr>
          <p:spPr>
            <a:xfrm>
              <a:off x="5126356" y="2622985"/>
              <a:ext cx="571271" cy="30467"/>
            </a:xfrm>
            <a:custGeom>
              <a:avLst/>
              <a:gdLst/>
              <a:ahLst/>
              <a:cxnLst/>
              <a:rect l="l" t="t" r="r" b="b"/>
              <a:pathLst>
                <a:path w="571271" h="30467" extrusionOk="0">
                  <a:moveTo>
                    <a:pt x="542073" y="0"/>
                  </a:moveTo>
                  <a:lnTo>
                    <a:pt x="29198" y="0"/>
                  </a:lnTo>
                  <a:cubicBezTo>
                    <a:pt x="12695" y="0"/>
                    <a:pt x="0" y="12695"/>
                    <a:pt x="0" y="30468"/>
                  </a:cubicBezTo>
                  <a:lnTo>
                    <a:pt x="571271" y="30468"/>
                  </a:lnTo>
                  <a:cubicBezTo>
                    <a:pt x="570002" y="11425"/>
                    <a:pt x="557307" y="0"/>
                    <a:pt x="542073" y="0"/>
                  </a:cubicBezTo>
                  <a:close/>
                </a:path>
              </a:pathLst>
            </a:custGeom>
            <a:solidFill>
              <a:srgbClr val="21212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grpSp>
      <p:sp>
        <p:nvSpPr>
          <p:cNvPr id="301" name="Google Shape;301;gc965e24559_0_574"/>
          <p:cNvSpPr txBox="1">
            <a:spLocks noGrp="1"/>
          </p:cNvSpPr>
          <p:nvPr>
            <p:ph type="body" idx="1"/>
          </p:nvPr>
        </p:nvSpPr>
        <p:spPr>
          <a:xfrm>
            <a:off x="459708" y="4736813"/>
            <a:ext cx="2065200" cy="584700"/>
          </a:xfrm>
          <a:prstGeom prst="rect">
            <a:avLst/>
          </a:prstGeom>
          <a:noFill/>
          <a:ln>
            <a:noFill/>
          </a:ln>
        </p:spPr>
        <p:txBody>
          <a:bodyPr spcFirstLastPara="1" wrap="square" lIns="0" tIns="45700" rIns="0" bIns="45700" anchor="ctr" anchorCtr="0">
            <a:spAutoFit/>
          </a:bodyPr>
          <a:lstStyle>
            <a:lvl1pPr marL="457200" lvl="0" indent="-228600" algn="l">
              <a:lnSpc>
                <a:spcPct val="90000"/>
              </a:lnSpc>
              <a:spcBef>
                <a:spcPts val="850"/>
              </a:spcBef>
              <a:spcAft>
                <a:spcPts val="0"/>
              </a:spcAft>
              <a:buClr>
                <a:schemeClr val="dk1"/>
              </a:buClr>
              <a:buSzPts val="1600"/>
              <a:buNone/>
              <a:defRPr sz="16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 Small Text (2 Columns, Middle Center)">
  <p:cSld name="Title + Small Text (2 Columns, Middle Center)">
    <p:spTree>
      <p:nvGrpSpPr>
        <p:cNvPr id="1" name="Shape 302"/>
        <p:cNvGrpSpPr/>
        <p:nvPr/>
      </p:nvGrpSpPr>
      <p:grpSpPr>
        <a:xfrm>
          <a:off x="0" y="0"/>
          <a:ext cx="0" cy="0"/>
          <a:chOff x="0" y="0"/>
          <a:chExt cx="0" cy="0"/>
        </a:xfrm>
      </p:grpSpPr>
      <p:sp>
        <p:nvSpPr>
          <p:cNvPr id="303" name="Google Shape;303;gc965e24559_0_632"/>
          <p:cNvSpPr txBox="1">
            <a:spLocks noGrp="1"/>
          </p:cNvSpPr>
          <p:nvPr>
            <p:ph type="title"/>
          </p:nvPr>
        </p:nvSpPr>
        <p:spPr>
          <a:xfrm>
            <a:off x="1065276" y="1682496"/>
            <a:ext cx="5641800" cy="990900"/>
          </a:xfrm>
          <a:prstGeom prst="rect">
            <a:avLst/>
          </a:prstGeom>
          <a:noFill/>
          <a:ln>
            <a:noFill/>
          </a:ln>
        </p:spPr>
        <p:txBody>
          <a:bodyPr spcFirstLastPara="1" wrap="square" lIns="91425" tIns="45700" rIns="91425" bIns="45700" anchor="t" anchorCtr="0">
            <a:spAutoFit/>
          </a:bodyPr>
          <a:lstStyle>
            <a:lvl1pPr lvl="0" algn="l">
              <a:lnSpc>
                <a:spcPct val="90000"/>
              </a:lnSpc>
              <a:spcBef>
                <a:spcPts val="0"/>
              </a:spcBef>
              <a:spcAft>
                <a:spcPts val="0"/>
              </a:spcAft>
              <a:buClr>
                <a:schemeClr val="dk1"/>
              </a:buClr>
              <a:buSzPts val="3200"/>
              <a:buFont typeface="Poppins SemiBold"/>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4" name="Google Shape;304;gc965e24559_0_632"/>
          <p:cNvSpPr txBox="1">
            <a:spLocks noGrp="1"/>
          </p:cNvSpPr>
          <p:nvPr>
            <p:ph type="ftr" idx="11"/>
          </p:nvPr>
        </p:nvSpPr>
        <p:spPr>
          <a:xfrm>
            <a:off x="2133601" y="256032"/>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5" name="Google Shape;305;gc965e24559_0_632"/>
          <p:cNvSpPr txBox="1">
            <a:spLocks noGrp="1"/>
          </p:cNvSpPr>
          <p:nvPr>
            <p:ph type="sldNum" idx="12"/>
          </p:nvPr>
        </p:nvSpPr>
        <p:spPr>
          <a:xfrm>
            <a:off x="3716122" y="9692640"/>
            <a:ext cx="340200" cy="249300"/>
          </a:xfrm>
          <a:prstGeom prst="rect">
            <a:avLst/>
          </a:prstGeom>
          <a:noFill/>
          <a:ln>
            <a:noFill/>
          </a:ln>
        </p:spPr>
        <p:txBody>
          <a:bodyPr spcFirstLastPara="1" wrap="square" lIns="91425" tIns="45700" rIns="91425" bIns="45700" anchor="b" anchorCtr="0">
            <a:spAutoFit/>
          </a:bodyPr>
          <a:lstStyle>
            <a:lvl1pPr marL="0" marR="0" lvl="0"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306" name="Google Shape;306;gc965e24559_0_632"/>
          <p:cNvSpPr txBox="1">
            <a:spLocks noGrp="1"/>
          </p:cNvSpPr>
          <p:nvPr>
            <p:ph type="body" idx="1"/>
          </p:nvPr>
        </p:nvSpPr>
        <p:spPr>
          <a:xfrm>
            <a:off x="987552" y="4890700"/>
            <a:ext cx="2898600" cy="276900"/>
          </a:xfrm>
          <a:prstGeom prst="rect">
            <a:avLst/>
          </a:prstGeom>
          <a:solidFill>
            <a:schemeClr val="lt1"/>
          </a:solidFill>
          <a:ln>
            <a:noFill/>
          </a:ln>
        </p:spPr>
        <p:txBody>
          <a:bodyPr spcFirstLastPara="1" wrap="square" lIns="45700" tIns="45700" rIns="45700" bIns="45700" anchor="ctr" anchorCtr="0">
            <a:spAutoFit/>
          </a:bodyPr>
          <a:lstStyle>
            <a:lvl1pPr marL="457200" lvl="0" indent="-228600" algn="l">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07" name="Google Shape;307;gc965e24559_0_632"/>
          <p:cNvSpPr txBox="1">
            <a:spLocks noGrp="1"/>
          </p:cNvSpPr>
          <p:nvPr>
            <p:ph type="body" idx="2"/>
          </p:nvPr>
        </p:nvSpPr>
        <p:spPr>
          <a:xfrm>
            <a:off x="4187952" y="4890700"/>
            <a:ext cx="2898600" cy="276900"/>
          </a:xfrm>
          <a:prstGeom prst="rect">
            <a:avLst/>
          </a:prstGeom>
          <a:solidFill>
            <a:schemeClr val="lt1"/>
          </a:solidFill>
          <a:ln>
            <a:noFill/>
          </a:ln>
        </p:spPr>
        <p:txBody>
          <a:bodyPr spcFirstLastPara="1" wrap="square" lIns="45700" tIns="45700" rIns="45700" bIns="45700" anchor="ctr" anchorCtr="0">
            <a:spAutoFit/>
          </a:bodyPr>
          <a:lstStyle>
            <a:lvl1pPr marL="457200" lvl="0" indent="-228600" algn="l">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 Text">
  <p:cSld name="Title + Text">
    <p:spTree>
      <p:nvGrpSpPr>
        <p:cNvPr id="1" name="Shape 308"/>
        <p:cNvGrpSpPr/>
        <p:nvPr/>
      </p:nvGrpSpPr>
      <p:grpSpPr>
        <a:xfrm>
          <a:off x="0" y="0"/>
          <a:ext cx="0" cy="0"/>
          <a:chOff x="0" y="0"/>
          <a:chExt cx="0" cy="0"/>
        </a:xfrm>
      </p:grpSpPr>
      <p:sp>
        <p:nvSpPr>
          <p:cNvPr id="309" name="Google Shape;309;gc965e24559_0_638"/>
          <p:cNvSpPr txBox="1">
            <a:spLocks noGrp="1"/>
          </p:cNvSpPr>
          <p:nvPr>
            <p:ph type="title"/>
          </p:nvPr>
        </p:nvSpPr>
        <p:spPr>
          <a:xfrm>
            <a:off x="534353" y="761559"/>
            <a:ext cx="6703800" cy="990900"/>
          </a:xfrm>
          <a:prstGeom prst="rect">
            <a:avLst/>
          </a:prstGeom>
          <a:noFill/>
          <a:ln>
            <a:noFill/>
          </a:ln>
        </p:spPr>
        <p:txBody>
          <a:bodyPr spcFirstLastPara="1" wrap="square" lIns="91425" tIns="45700" rIns="91425" bIns="45700" anchor="t" anchorCtr="0">
            <a:spAutoFit/>
          </a:bodyPr>
          <a:lstStyle>
            <a:lvl1pPr lvl="0" algn="l">
              <a:lnSpc>
                <a:spcPct val="90000"/>
              </a:lnSpc>
              <a:spcBef>
                <a:spcPts val="0"/>
              </a:spcBef>
              <a:spcAft>
                <a:spcPts val="0"/>
              </a:spcAft>
              <a:buClr>
                <a:schemeClr val="dk1"/>
              </a:buClr>
              <a:buSzPts val="3200"/>
              <a:buFont typeface="Poppins SemiBold"/>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0" name="Google Shape;310;gc965e24559_0_638"/>
          <p:cNvSpPr txBox="1">
            <a:spLocks noGrp="1"/>
          </p:cNvSpPr>
          <p:nvPr>
            <p:ph type="ftr" idx="11"/>
          </p:nvPr>
        </p:nvSpPr>
        <p:spPr>
          <a:xfrm>
            <a:off x="2133601" y="256032"/>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1" name="Google Shape;311;gc965e24559_0_638"/>
          <p:cNvSpPr txBox="1">
            <a:spLocks noGrp="1"/>
          </p:cNvSpPr>
          <p:nvPr>
            <p:ph type="sldNum" idx="12"/>
          </p:nvPr>
        </p:nvSpPr>
        <p:spPr>
          <a:xfrm>
            <a:off x="3716122" y="9692640"/>
            <a:ext cx="340200" cy="249300"/>
          </a:xfrm>
          <a:prstGeom prst="rect">
            <a:avLst/>
          </a:prstGeom>
          <a:noFill/>
          <a:ln>
            <a:noFill/>
          </a:ln>
        </p:spPr>
        <p:txBody>
          <a:bodyPr spcFirstLastPara="1" wrap="square" lIns="91425" tIns="45700" rIns="91425" bIns="45700" anchor="b" anchorCtr="0">
            <a:spAutoFit/>
          </a:bodyPr>
          <a:lstStyle>
            <a:lvl1pPr marL="0" marR="0" lvl="0"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312" name="Google Shape;312;gc965e24559_0_638"/>
          <p:cNvSpPr txBox="1">
            <a:spLocks noGrp="1"/>
          </p:cNvSpPr>
          <p:nvPr>
            <p:ph type="body" idx="1"/>
          </p:nvPr>
        </p:nvSpPr>
        <p:spPr>
          <a:xfrm>
            <a:off x="534353" y="1901952"/>
            <a:ext cx="6703800" cy="276900"/>
          </a:xfrm>
          <a:prstGeom prst="rect">
            <a:avLst/>
          </a:prstGeom>
          <a:solidFill>
            <a:schemeClr val="lt1"/>
          </a:solidFill>
          <a:ln>
            <a:noFill/>
          </a:ln>
        </p:spPr>
        <p:txBody>
          <a:bodyPr spcFirstLastPara="1" wrap="square" lIns="45700" tIns="45700" rIns="45700" bIns="45700" anchor="t" anchorCtr="0">
            <a:spAutoFit/>
          </a:bodyPr>
          <a:lstStyle>
            <a:lvl1pPr marL="457200" lvl="0" indent="-228600" algn="l">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 Text (2 Columns)">
  <p:cSld name="Title + Text (2 Columns)">
    <p:spTree>
      <p:nvGrpSpPr>
        <p:cNvPr id="1" name="Shape 313"/>
        <p:cNvGrpSpPr/>
        <p:nvPr/>
      </p:nvGrpSpPr>
      <p:grpSpPr>
        <a:xfrm>
          <a:off x="0" y="0"/>
          <a:ext cx="0" cy="0"/>
          <a:chOff x="0" y="0"/>
          <a:chExt cx="0" cy="0"/>
        </a:xfrm>
      </p:grpSpPr>
      <p:sp>
        <p:nvSpPr>
          <p:cNvPr id="314" name="Google Shape;314;gc965e24559_0_643"/>
          <p:cNvSpPr txBox="1">
            <a:spLocks noGrp="1"/>
          </p:cNvSpPr>
          <p:nvPr>
            <p:ph type="title"/>
          </p:nvPr>
        </p:nvSpPr>
        <p:spPr>
          <a:xfrm>
            <a:off x="534353" y="761559"/>
            <a:ext cx="6703800" cy="990900"/>
          </a:xfrm>
          <a:prstGeom prst="rect">
            <a:avLst/>
          </a:prstGeom>
          <a:noFill/>
          <a:ln>
            <a:noFill/>
          </a:ln>
        </p:spPr>
        <p:txBody>
          <a:bodyPr spcFirstLastPara="1" wrap="square" lIns="91425" tIns="45700" rIns="91425" bIns="45700" anchor="t" anchorCtr="0">
            <a:spAutoFit/>
          </a:bodyPr>
          <a:lstStyle>
            <a:lvl1pPr lvl="0" algn="l">
              <a:lnSpc>
                <a:spcPct val="90000"/>
              </a:lnSpc>
              <a:spcBef>
                <a:spcPts val="0"/>
              </a:spcBef>
              <a:spcAft>
                <a:spcPts val="0"/>
              </a:spcAft>
              <a:buClr>
                <a:schemeClr val="dk1"/>
              </a:buClr>
              <a:buSzPts val="3200"/>
              <a:buFont typeface="Poppins SemiBold"/>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5" name="Google Shape;315;gc965e24559_0_643"/>
          <p:cNvSpPr txBox="1">
            <a:spLocks noGrp="1"/>
          </p:cNvSpPr>
          <p:nvPr>
            <p:ph type="ftr" idx="11"/>
          </p:nvPr>
        </p:nvSpPr>
        <p:spPr>
          <a:xfrm>
            <a:off x="2133601" y="256032"/>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6" name="Google Shape;316;gc965e24559_0_643"/>
          <p:cNvSpPr txBox="1">
            <a:spLocks noGrp="1"/>
          </p:cNvSpPr>
          <p:nvPr>
            <p:ph type="sldNum" idx="12"/>
          </p:nvPr>
        </p:nvSpPr>
        <p:spPr>
          <a:xfrm>
            <a:off x="3716122" y="9692640"/>
            <a:ext cx="340200" cy="249300"/>
          </a:xfrm>
          <a:prstGeom prst="rect">
            <a:avLst/>
          </a:prstGeom>
          <a:noFill/>
          <a:ln>
            <a:noFill/>
          </a:ln>
        </p:spPr>
        <p:txBody>
          <a:bodyPr spcFirstLastPara="1" wrap="square" lIns="91425" tIns="45700" rIns="91425" bIns="45700" anchor="b" anchorCtr="0">
            <a:spAutoFit/>
          </a:bodyPr>
          <a:lstStyle>
            <a:lvl1pPr marL="0" marR="0" lvl="0"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317" name="Google Shape;317;gc965e24559_0_643"/>
          <p:cNvSpPr txBox="1">
            <a:spLocks noGrp="1"/>
          </p:cNvSpPr>
          <p:nvPr>
            <p:ph type="body" idx="1"/>
          </p:nvPr>
        </p:nvSpPr>
        <p:spPr>
          <a:xfrm>
            <a:off x="534353" y="1905000"/>
            <a:ext cx="6703800" cy="276900"/>
          </a:xfrm>
          <a:prstGeom prst="rect">
            <a:avLst/>
          </a:prstGeom>
          <a:solidFill>
            <a:schemeClr val="lt1"/>
          </a:solidFill>
          <a:ln>
            <a:noFill/>
          </a:ln>
        </p:spPr>
        <p:txBody>
          <a:bodyPr spcFirstLastPara="1" wrap="square" lIns="45700" tIns="45700" rIns="45700" bIns="45700" anchor="t" anchorCtr="0">
            <a:spAutoFit/>
          </a:bodyPr>
          <a:lstStyle>
            <a:lvl1pPr marL="457200" lvl="0" indent="-228600" algn="l">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8"/>
        <p:cNvGrpSpPr/>
        <p:nvPr/>
      </p:nvGrpSpPr>
      <p:grpSpPr>
        <a:xfrm>
          <a:off x="0" y="0"/>
          <a:ext cx="0" cy="0"/>
          <a:chOff x="0" y="0"/>
          <a:chExt cx="0" cy="0"/>
        </a:xfrm>
      </p:grpSpPr>
      <p:sp>
        <p:nvSpPr>
          <p:cNvPr id="319" name="Google Shape;319;gc965e24559_0_648"/>
          <p:cNvSpPr txBox="1">
            <a:spLocks noGrp="1"/>
          </p:cNvSpPr>
          <p:nvPr>
            <p:ph type="title"/>
          </p:nvPr>
        </p:nvSpPr>
        <p:spPr>
          <a:xfrm>
            <a:off x="534353" y="535519"/>
            <a:ext cx="6703800" cy="547800"/>
          </a:xfrm>
          <a:prstGeom prst="rect">
            <a:avLst/>
          </a:prstGeom>
          <a:noFill/>
          <a:ln>
            <a:noFill/>
          </a:ln>
        </p:spPr>
        <p:txBody>
          <a:bodyPr spcFirstLastPara="1" wrap="square" lIns="91425" tIns="45700" rIns="91425" bIns="45700" anchor="t" anchorCtr="0">
            <a:spAutoFit/>
          </a:bodyPr>
          <a:lstStyle>
            <a:lvl1pPr lvl="0" algn="l">
              <a:lnSpc>
                <a:spcPct val="90000"/>
              </a:lnSpc>
              <a:spcBef>
                <a:spcPts val="0"/>
              </a:spcBef>
              <a:spcAft>
                <a:spcPts val="0"/>
              </a:spcAft>
              <a:buClr>
                <a:schemeClr val="dk1"/>
              </a:buClr>
              <a:buSzPts val="3200"/>
              <a:buFont typeface="Poppins SemiBold"/>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0" name="Google Shape;320;gc965e24559_0_648"/>
          <p:cNvSpPr txBox="1">
            <a:spLocks noGrp="1"/>
          </p:cNvSpPr>
          <p:nvPr>
            <p:ph type="ftr" idx="11"/>
          </p:nvPr>
        </p:nvSpPr>
        <p:spPr>
          <a:xfrm>
            <a:off x="2133601" y="256032"/>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1" name="Google Shape;321;gc965e24559_0_648"/>
          <p:cNvSpPr txBox="1">
            <a:spLocks noGrp="1"/>
          </p:cNvSpPr>
          <p:nvPr>
            <p:ph type="sldNum" idx="12"/>
          </p:nvPr>
        </p:nvSpPr>
        <p:spPr>
          <a:xfrm>
            <a:off x="3716122" y="9692640"/>
            <a:ext cx="340200" cy="249300"/>
          </a:xfrm>
          <a:prstGeom prst="rect">
            <a:avLst/>
          </a:prstGeom>
          <a:noFill/>
          <a:ln>
            <a:noFill/>
          </a:ln>
        </p:spPr>
        <p:txBody>
          <a:bodyPr spcFirstLastPara="1" wrap="square" lIns="91425" tIns="45700" rIns="91425" bIns="45700" anchor="b" anchorCtr="0">
            <a:spAutoFit/>
          </a:bodyPr>
          <a:lstStyle>
            <a:lvl1pPr marL="0" marR="0" lvl="0"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2"/>
        <p:cNvGrpSpPr/>
        <p:nvPr/>
      </p:nvGrpSpPr>
      <p:grpSpPr>
        <a:xfrm>
          <a:off x="0" y="0"/>
          <a:ext cx="0" cy="0"/>
          <a:chOff x="0" y="0"/>
          <a:chExt cx="0" cy="0"/>
        </a:xfrm>
      </p:grpSpPr>
      <p:sp>
        <p:nvSpPr>
          <p:cNvPr id="323" name="Google Shape;323;gc965e24559_0_652"/>
          <p:cNvSpPr txBox="1">
            <a:spLocks noGrp="1"/>
          </p:cNvSpPr>
          <p:nvPr>
            <p:ph type="ftr" idx="11"/>
          </p:nvPr>
        </p:nvSpPr>
        <p:spPr>
          <a:xfrm>
            <a:off x="2133601" y="256032"/>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4" name="Google Shape;324;gc965e24559_0_652"/>
          <p:cNvSpPr txBox="1">
            <a:spLocks noGrp="1"/>
          </p:cNvSpPr>
          <p:nvPr>
            <p:ph type="sldNum" idx="12"/>
          </p:nvPr>
        </p:nvSpPr>
        <p:spPr>
          <a:xfrm>
            <a:off x="3716122" y="9692640"/>
            <a:ext cx="340200" cy="249300"/>
          </a:xfrm>
          <a:prstGeom prst="rect">
            <a:avLst/>
          </a:prstGeom>
          <a:noFill/>
          <a:ln>
            <a:noFill/>
          </a:ln>
        </p:spPr>
        <p:txBody>
          <a:bodyPr spcFirstLastPara="1" wrap="square" lIns="91425" tIns="45700" rIns="91425" bIns="45700" anchor="b" anchorCtr="0">
            <a:spAutoFit/>
          </a:bodyPr>
          <a:lstStyle>
            <a:lvl1pPr marL="0" marR="0" lvl="0"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Section Header 1">
  <p:cSld name="1_Title Slide/Section Header 1">
    <p:spTree>
      <p:nvGrpSpPr>
        <p:cNvPr id="1" name="Shape 330"/>
        <p:cNvGrpSpPr/>
        <p:nvPr/>
      </p:nvGrpSpPr>
      <p:grpSpPr>
        <a:xfrm>
          <a:off x="0" y="0"/>
          <a:ext cx="0" cy="0"/>
          <a:chOff x="0" y="0"/>
          <a:chExt cx="0" cy="0"/>
        </a:xfrm>
      </p:grpSpPr>
      <p:sp>
        <p:nvSpPr>
          <p:cNvPr id="331" name="Google Shape;331;p30"/>
          <p:cNvSpPr>
            <a:spLocks noGrp="1"/>
          </p:cNvSpPr>
          <p:nvPr>
            <p:ph type="pic" idx="2"/>
          </p:nvPr>
        </p:nvSpPr>
        <p:spPr>
          <a:xfrm>
            <a:off x="0" y="0"/>
            <a:ext cx="7772400" cy="10058400"/>
          </a:xfrm>
          <a:prstGeom prst="rect">
            <a:avLst/>
          </a:prstGeom>
          <a:solidFill>
            <a:srgbClr val="A5A5A5"/>
          </a:solidFill>
          <a:ln>
            <a:noFill/>
          </a:ln>
        </p:spPr>
      </p:sp>
      <p:sp>
        <p:nvSpPr>
          <p:cNvPr id="332" name="Google Shape;332;p30"/>
          <p:cNvSpPr txBox="1">
            <a:spLocks noGrp="1"/>
          </p:cNvSpPr>
          <p:nvPr>
            <p:ph type="ctrTitle"/>
          </p:nvPr>
        </p:nvSpPr>
        <p:spPr>
          <a:xfrm>
            <a:off x="228600" y="6697748"/>
            <a:ext cx="5794682" cy="769441"/>
          </a:xfrm>
          <a:prstGeom prst="rect">
            <a:avLst/>
          </a:prstGeom>
          <a:solidFill>
            <a:srgbClr val="EEBE5C">
              <a:alpha val="80000"/>
            </a:srgbClr>
          </a:solidFill>
          <a:ln>
            <a:noFill/>
          </a:ln>
        </p:spPr>
        <p:txBody>
          <a:bodyPr spcFirstLastPara="1" wrap="square" lIns="365750" tIns="182875" rIns="0" bIns="91425" anchor="ctr" anchorCtr="0">
            <a:spAutoFit/>
          </a:bodyPr>
          <a:lstStyle>
            <a:lvl1pPr lvl="0" algn="l">
              <a:lnSpc>
                <a:spcPct val="100000"/>
              </a:lnSpc>
              <a:spcBef>
                <a:spcPts val="0"/>
              </a:spcBef>
              <a:spcAft>
                <a:spcPts val="0"/>
              </a:spcAft>
              <a:buClr>
                <a:schemeClr val="lt1"/>
              </a:buClr>
              <a:buSzPts val="3200"/>
              <a:buFont typeface="Bodoni"/>
              <a:buNone/>
              <a:defRPr>
                <a:solidFill>
                  <a:schemeClr val="lt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3" name="Google Shape;333;p30"/>
          <p:cNvSpPr/>
          <p:nvPr/>
        </p:nvSpPr>
        <p:spPr>
          <a:xfrm>
            <a:off x="228600" y="228600"/>
            <a:ext cx="7315200" cy="9601200"/>
          </a:xfrm>
          <a:prstGeom prst="rect">
            <a:avLst/>
          </a:prstGeom>
          <a:noFill/>
          <a:ln w="12700" cap="flat" cmpd="sng">
            <a:solidFill>
              <a:srgbClr val="D8D8D8">
                <a:alpha val="75294"/>
              </a:srgb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Inter"/>
              <a:ea typeface="Inter"/>
              <a:cs typeface="Inter"/>
              <a:sym typeface="Inte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Slide/Section Header 4">
  <p:cSld name="Title Slide/Section Header 4">
    <p:spTree>
      <p:nvGrpSpPr>
        <p:cNvPr id="1" name="Shape 334"/>
        <p:cNvGrpSpPr/>
        <p:nvPr/>
      </p:nvGrpSpPr>
      <p:grpSpPr>
        <a:xfrm>
          <a:off x="0" y="0"/>
          <a:ext cx="0" cy="0"/>
          <a:chOff x="0" y="0"/>
          <a:chExt cx="0" cy="0"/>
        </a:xfrm>
      </p:grpSpPr>
      <p:sp>
        <p:nvSpPr>
          <p:cNvPr id="335" name="Google Shape;335;p31"/>
          <p:cNvSpPr>
            <a:spLocks noGrp="1"/>
          </p:cNvSpPr>
          <p:nvPr>
            <p:ph type="pic" idx="2"/>
          </p:nvPr>
        </p:nvSpPr>
        <p:spPr>
          <a:xfrm>
            <a:off x="248194" y="235131"/>
            <a:ext cx="7276012" cy="9588138"/>
          </a:xfrm>
          <a:prstGeom prst="rect">
            <a:avLst/>
          </a:prstGeom>
          <a:solidFill>
            <a:srgbClr val="A5A5A5"/>
          </a:solidFill>
          <a:ln>
            <a:noFill/>
          </a:ln>
        </p:spPr>
      </p:sp>
      <p:sp>
        <p:nvSpPr>
          <p:cNvPr id="336" name="Google Shape;336;p31"/>
          <p:cNvSpPr txBox="1">
            <a:spLocks noGrp="1"/>
          </p:cNvSpPr>
          <p:nvPr>
            <p:ph type="ctrTitle"/>
          </p:nvPr>
        </p:nvSpPr>
        <p:spPr>
          <a:xfrm>
            <a:off x="3048000" y="7180685"/>
            <a:ext cx="4476206" cy="1261884"/>
          </a:xfrm>
          <a:prstGeom prst="rect">
            <a:avLst/>
          </a:prstGeom>
          <a:solidFill>
            <a:srgbClr val="EEBE5C">
              <a:alpha val="80000"/>
            </a:srgbClr>
          </a:solidFill>
          <a:ln>
            <a:noFill/>
          </a:ln>
        </p:spPr>
        <p:txBody>
          <a:bodyPr spcFirstLastPara="1" wrap="square" lIns="365750" tIns="182875" rIns="0" bIns="91425" anchor="ctr" anchorCtr="0">
            <a:spAutoFit/>
          </a:bodyPr>
          <a:lstStyle>
            <a:lvl1pPr lvl="0" algn="l">
              <a:lnSpc>
                <a:spcPct val="100000"/>
              </a:lnSpc>
              <a:spcBef>
                <a:spcPts val="0"/>
              </a:spcBef>
              <a:spcAft>
                <a:spcPts val="0"/>
              </a:spcAft>
              <a:buClr>
                <a:schemeClr val="lt1"/>
              </a:buClr>
              <a:buSzPts val="3200"/>
              <a:buFont typeface="Bodoni"/>
              <a:buNone/>
              <a:defRPr>
                <a:solidFill>
                  <a:schemeClr val="lt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31"/>
        <p:cNvGrpSpPr/>
        <p:nvPr/>
      </p:nvGrpSpPr>
      <p:grpSpPr>
        <a:xfrm>
          <a:off x="0" y="0"/>
          <a:ext cx="0" cy="0"/>
          <a:chOff x="0" y="0"/>
          <a:chExt cx="0" cy="0"/>
        </a:xfrm>
      </p:grpSpPr>
      <p:sp>
        <p:nvSpPr>
          <p:cNvPr id="32" name="Google Shape;32;gc965e24559_0_361"/>
          <p:cNvSpPr>
            <a:spLocks noGrp="1"/>
          </p:cNvSpPr>
          <p:nvPr>
            <p:ph type="pic" idx="2"/>
          </p:nvPr>
        </p:nvSpPr>
        <p:spPr>
          <a:xfrm>
            <a:off x="248194" y="235131"/>
            <a:ext cx="7275900" cy="9588000"/>
          </a:xfrm>
          <a:prstGeom prst="rect">
            <a:avLst/>
          </a:prstGeom>
          <a:solidFill>
            <a:srgbClr val="A5A5A5"/>
          </a:solidFill>
          <a:ln>
            <a:noFill/>
          </a:ln>
        </p:spPr>
      </p:sp>
      <p:sp>
        <p:nvSpPr>
          <p:cNvPr id="33" name="Google Shape;33;gc965e24559_0_361"/>
          <p:cNvSpPr txBox="1">
            <a:spLocks noGrp="1"/>
          </p:cNvSpPr>
          <p:nvPr>
            <p:ph type="ctrTitle"/>
          </p:nvPr>
        </p:nvSpPr>
        <p:spPr>
          <a:xfrm>
            <a:off x="3048000" y="6488381"/>
            <a:ext cx="4476300" cy="2646600"/>
          </a:xfrm>
          <a:prstGeom prst="rect">
            <a:avLst/>
          </a:prstGeom>
          <a:solidFill>
            <a:schemeClr val="dk2">
              <a:alpha val="80000"/>
            </a:schemeClr>
          </a:solidFill>
          <a:ln>
            <a:noFill/>
          </a:ln>
        </p:spPr>
        <p:txBody>
          <a:bodyPr spcFirstLastPara="1" wrap="square" lIns="365750" tIns="320025" rIns="91425" bIns="182875" anchor="ctr" anchorCtr="0">
            <a:spAutoFit/>
          </a:bodyPr>
          <a:lstStyle>
            <a:lvl1pPr lvl="0" algn="l">
              <a:lnSpc>
                <a:spcPct val="90000"/>
              </a:lnSpc>
              <a:spcBef>
                <a:spcPts val="0"/>
              </a:spcBef>
              <a:spcAft>
                <a:spcPts val="0"/>
              </a:spcAft>
              <a:buClr>
                <a:schemeClr val="lt1"/>
              </a:buClr>
              <a:buSzPts val="5100"/>
              <a:buFont typeface="Poppins SemiBold"/>
              <a:buNone/>
              <a:defRPr sz="5100">
                <a:solidFill>
                  <a:schemeClr val="lt1"/>
                </a:solidFill>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No Title, Picture Left, Text Right">
  <p:cSld name="No Title, Picture Left, Text Right">
    <p:spTree>
      <p:nvGrpSpPr>
        <p:cNvPr id="1" name="Shape 337"/>
        <p:cNvGrpSpPr/>
        <p:nvPr/>
      </p:nvGrpSpPr>
      <p:grpSpPr>
        <a:xfrm>
          <a:off x="0" y="0"/>
          <a:ext cx="0" cy="0"/>
          <a:chOff x="0" y="0"/>
          <a:chExt cx="0" cy="0"/>
        </a:xfrm>
      </p:grpSpPr>
      <p:sp>
        <p:nvSpPr>
          <p:cNvPr id="338" name="Google Shape;338;p32"/>
          <p:cNvSpPr txBox="1">
            <a:spLocks noGrp="1"/>
          </p:cNvSpPr>
          <p:nvPr>
            <p:ph type="sldNum" idx="12"/>
          </p:nvPr>
        </p:nvSpPr>
        <p:spPr>
          <a:xfrm>
            <a:off x="3706504" y="9700308"/>
            <a:ext cx="359393"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39" name="Google Shape;339;p32"/>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2_Title, Picture Left, Text Right">
  <p:cSld name="2_Title, Picture Left, Text Right">
    <p:spTree>
      <p:nvGrpSpPr>
        <p:cNvPr id="1" name="Shape 340"/>
        <p:cNvGrpSpPr/>
        <p:nvPr/>
      </p:nvGrpSpPr>
      <p:grpSpPr>
        <a:xfrm>
          <a:off x="0" y="0"/>
          <a:ext cx="0" cy="0"/>
          <a:chOff x="0" y="0"/>
          <a:chExt cx="0" cy="0"/>
        </a:xfrm>
      </p:grpSpPr>
      <p:sp>
        <p:nvSpPr>
          <p:cNvPr id="341" name="Google Shape;341;p33"/>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42" name="Google Shape;342;p33"/>
          <p:cNvSpPr txBox="1">
            <a:spLocks noGrp="1"/>
          </p:cNvSpPr>
          <p:nvPr>
            <p:ph type="body" idx="1"/>
          </p:nvPr>
        </p:nvSpPr>
        <p:spPr>
          <a:xfrm>
            <a:off x="992124" y="2133600"/>
            <a:ext cx="5788152" cy="7086600"/>
          </a:xfrm>
          <a:prstGeom prst="rect">
            <a:avLst/>
          </a:prstGeom>
          <a:noFill/>
          <a:ln>
            <a:noFill/>
          </a:ln>
        </p:spPr>
        <p:txBody>
          <a:bodyPr spcFirstLastPara="1" wrap="square" lIns="45700" tIns="45700" rIns="45700" bIns="4570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43" name="Google Shape;343;p33"/>
          <p:cNvSpPr txBox="1">
            <a:spLocks noGrp="1"/>
          </p:cNvSpPr>
          <p:nvPr>
            <p:ph type="body" idx="2"/>
          </p:nvPr>
        </p:nvSpPr>
        <p:spPr>
          <a:xfrm>
            <a:off x="762001" y="990600"/>
            <a:ext cx="6248400" cy="584775"/>
          </a:xfrm>
          <a:prstGeom prst="rect">
            <a:avLst/>
          </a:prstGeom>
          <a:noFill/>
          <a:ln>
            <a:noFill/>
          </a:ln>
        </p:spPr>
        <p:txBody>
          <a:bodyPr spcFirstLastPara="1" wrap="square" lIns="91425" tIns="45700" rIns="91425" bIns="45700" anchor="t" anchorCtr="0">
            <a:spAutoFit/>
          </a:bodyPr>
          <a:lstStyle>
            <a:lvl1pPr marL="457200" lvl="0" indent="-228600" algn="ctr">
              <a:lnSpc>
                <a:spcPct val="90000"/>
              </a:lnSpc>
              <a:spcBef>
                <a:spcPts val="850"/>
              </a:spcBef>
              <a:spcAft>
                <a:spcPts val="0"/>
              </a:spcAft>
              <a:buClr>
                <a:schemeClr val="accent6"/>
              </a:buClr>
              <a:buSzPts val="3200"/>
              <a:buNone/>
              <a:defRPr sz="3200" b="1" i="0" u="none" strike="noStrike" cap="none">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5808">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1_No Title, Picture Right, Text Left">
  <p:cSld name="1_No Title, Picture Right, Text Left">
    <p:spTree>
      <p:nvGrpSpPr>
        <p:cNvPr id="1" name="Shape 344"/>
        <p:cNvGrpSpPr/>
        <p:nvPr/>
      </p:nvGrpSpPr>
      <p:grpSpPr>
        <a:xfrm>
          <a:off x="0" y="0"/>
          <a:ext cx="0" cy="0"/>
          <a:chOff x="0" y="0"/>
          <a:chExt cx="0" cy="0"/>
        </a:xfrm>
      </p:grpSpPr>
      <p:sp>
        <p:nvSpPr>
          <p:cNvPr id="345" name="Google Shape;345;p34"/>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46" name="Google Shape;346;p34"/>
          <p:cNvSpPr txBox="1">
            <a:spLocks noGrp="1"/>
          </p:cNvSpPr>
          <p:nvPr>
            <p:ph type="body" idx="1"/>
          </p:nvPr>
        </p:nvSpPr>
        <p:spPr>
          <a:xfrm>
            <a:off x="685800" y="2176272"/>
            <a:ext cx="6400800" cy="484556"/>
          </a:xfrm>
          <a:prstGeom prst="rect">
            <a:avLst/>
          </a:prstGeom>
          <a:solidFill>
            <a:schemeClr val="lt1"/>
          </a:solidFill>
          <a:ln>
            <a:noFill/>
          </a:ln>
        </p:spPr>
        <p:txBody>
          <a:bodyPr spcFirstLastPara="1" wrap="square" lIns="45700" tIns="45700" rIns="45700" bIns="45700" anchor="b" anchorCtr="0">
            <a:spAutoFit/>
          </a:bodyPr>
          <a:lstStyle>
            <a:lvl1pPr marL="457200" lvl="0" indent="-228600" algn="ctr">
              <a:lnSpc>
                <a:spcPct val="90000"/>
              </a:lnSpc>
              <a:spcBef>
                <a:spcPts val="850"/>
              </a:spcBef>
              <a:spcAft>
                <a:spcPts val="0"/>
              </a:spcAft>
              <a:buClr>
                <a:schemeClr val="accent6"/>
              </a:buClr>
              <a:buSzPts val="2800"/>
              <a:buNone/>
              <a:defRPr sz="28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47" name="Google Shape;347;p34"/>
          <p:cNvSpPr txBox="1">
            <a:spLocks noGrp="1"/>
          </p:cNvSpPr>
          <p:nvPr>
            <p:ph type="body" idx="2"/>
          </p:nvPr>
        </p:nvSpPr>
        <p:spPr>
          <a:xfrm>
            <a:off x="992124" y="3044952"/>
            <a:ext cx="5788152" cy="6175246"/>
          </a:xfrm>
          <a:prstGeom prst="rect">
            <a:avLst/>
          </a:prstGeom>
          <a:noFill/>
          <a:ln>
            <a:noFill/>
          </a:ln>
        </p:spPr>
        <p:txBody>
          <a:bodyPr spcFirstLastPara="1" wrap="square" lIns="45700" tIns="45700" rIns="45700" bIns="45700" anchor="t" anchorCtr="0">
            <a:noAutofit/>
          </a:bodyPr>
          <a:lstStyle>
            <a:lvl1pPr marL="457200" lvl="0" indent="-228600" algn="l">
              <a:lnSpc>
                <a:spcPct val="100000"/>
              </a:lnSpc>
              <a:spcBef>
                <a:spcPts val="90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48" name="Google Shape;348;p34"/>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349" name="Google Shape;349;p34"/>
          <p:cNvCxnSpPr/>
          <p:nvPr/>
        </p:nvCxnSpPr>
        <p:spPr>
          <a:xfrm rot="10800000">
            <a:off x="2019300" y="2743202"/>
            <a:ext cx="3733801" cy="0"/>
          </a:xfrm>
          <a:prstGeom prst="straightConnector1">
            <a:avLst/>
          </a:prstGeom>
          <a:noFill/>
          <a:ln w="9525" cap="flat" cmpd="sng">
            <a:solidFill>
              <a:srgbClr val="D8D8D8"/>
            </a:solidFill>
            <a:prstDash val="solid"/>
            <a:miter lim="800000"/>
            <a:headEnd type="none" w="sm" len="sm"/>
            <a:tailEnd type="none" w="sm" len="sm"/>
          </a:ln>
        </p:spPr>
      </p:cxnSp>
    </p:spTree>
  </p:cSld>
  <p:clrMapOvr>
    <a:masterClrMapping/>
  </p:clrMapOvr>
  <p:extLst>
    <p:ext uri="{DCECCB84-F9BA-43D5-87BE-67443E8EF086}">
      <p15:sldGuideLst xmlns:p15="http://schemas.microsoft.com/office/powerpoint/2012/main">
        <p15:guide id="1" orient="horz" pos="5808">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1_Highlight Layout 5">
  <p:cSld name="1_Highlight Layout 5">
    <p:spTree>
      <p:nvGrpSpPr>
        <p:cNvPr id="1" name="Shape 350"/>
        <p:cNvGrpSpPr/>
        <p:nvPr/>
      </p:nvGrpSpPr>
      <p:grpSpPr>
        <a:xfrm>
          <a:off x="0" y="0"/>
          <a:ext cx="0" cy="0"/>
          <a:chOff x="0" y="0"/>
          <a:chExt cx="0" cy="0"/>
        </a:xfrm>
      </p:grpSpPr>
      <p:sp>
        <p:nvSpPr>
          <p:cNvPr id="351" name="Google Shape;351;p35"/>
          <p:cNvSpPr>
            <a:spLocks noGrp="1"/>
          </p:cNvSpPr>
          <p:nvPr>
            <p:ph type="pic" idx="2"/>
          </p:nvPr>
        </p:nvSpPr>
        <p:spPr>
          <a:xfrm>
            <a:off x="501698" y="2067040"/>
            <a:ext cx="6311804" cy="6314960"/>
          </a:xfrm>
          <a:prstGeom prst="rect">
            <a:avLst/>
          </a:prstGeom>
          <a:solidFill>
            <a:srgbClr val="A5A5A5"/>
          </a:solidFill>
          <a:ln>
            <a:noFill/>
          </a:ln>
        </p:spPr>
      </p:sp>
      <p:sp>
        <p:nvSpPr>
          <p:cNvPr id="352" name="Google Shape;352;p35"/>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3" name="Google Shape;353;p35"/>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54" name="Google Shape;354;p35"/>
          <p:cNvSpPr txBox="1">
            <a:spLocks noGrp="1"/>
          </p:cNvSpPr>
          <p:nvPr>
            <p:ph type="body" idx="1"/>
          </p:nvPr>
        </p:nvSpPr>
        <p:spPr>
          <a:xfrm>
            <a:off x="2286000" y="7543800"/>
            <a:ext cx="4343400" cy="1676400"/>
          </a:xfrm>
          <a:prstGeom prst="rect">
            <a:avLst/>
          </a:prstGeom>
          <a:solidFill>
            <a:schemeClr val="accent6">
              <a:alpha val="80000"/>
            </a:schemeClr>
          </a:solidFill>
          <a:ln>
            <a:noFill/>
          </a:ln>
        </p:spPr>
        <p:txBody>
          <a:bodyPr spcFirstLastPara="1" wrap="square" lIns="182875" tIns="45700" rIns="182875" bIns="91425" anchor="ctr" anchorCtr="0">
            <a:noAutofit/>
          </a:bodyPr>
          <a:lstStyle>
            <a:lvl1pPr marL="457200" lvl="0" indent="-228600" algn="l">
              <a:lnSpc>
                <a:spcPct val="90000"/>
              </a:lnSpc>
              <a:spcBef>
                <a:spcPts val="850"/>
              </a:spcBef>
              <a:spcAft>
                <a:spcPts val="0"/>
              </a:spcAft>
              <a:buClr>
                <a:schemeClr val="lt1"/>
              </a:buClr>
              <a:buSzPts val="1800"/>
              <a:buNone/>
              <a:defRPr sz="1800" i="1">
                <a:solidFill>
                  <a:schemeClr val="lt1"/>
                </a:solidFill>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55" name="Google Shape;355;p35"/>
          <p:cNvSpPr txBox="1">
            <a:spLocks noGrp="1"/>
          </p:cNvSpPr>
          <p:nvPr>
            <p:ph type="title"/>
          </p:nvPr>
        </p:nvSpPr>
        <p:spPr>
          <a:xfrm>
            <a:off x="501698" y="1663127"/>
            <a:ext cx="5791200" cy="392864"/>
          </a:xfrm>
          <a:prstGeom prst="rect">
            <a:avLst/>
          </a:prstGeom>
          <a:noFill/>
          <a:ln>
            <a:noFill/>
          </a:ln>
        </p:spPr>
        <p:txBody>
          <a:bodyPr spcFirstLastPara="1" wrap="square" lIns="0" tIns="0" rIns="0" bIns="0" anchor="b" anchorCtr="0">
            <a:spAutoFit/>
          </a:bodyPr>
          <a:lstStyle>
            <a:lvl1pPr lvl="0" algn="l">
              <a:lnSpc>
                <a:spcPct val="75000"/>
              </a:lnSpc>
              <a:spcBef>
                <a:spcPts val="0"/>
              </a:spcBef>
              <a:spcAft>
                <a:spcPts val="0"/>
              </a:spcAft>
              <a:buClr>
                <a:schemeClr val="accent6"/>
              </a:buClr>
              <a:buSzPts val="3200"/>
              <a:buFont typeface="Bodon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No Title, Picture Right, Text Left">
  <p:cSld name="No Title, Picture Right, Text Left">
    <p:spTree>
      <p:nvGrpSpPr>
        <p:cNvPr id="1" name="Shape 356"/>
        <p:cNvGrpSpPr/>
        <p:nvPr/>
      </p:nvGrpSpPr>
      <p:grpSpPr>
        <a:xfrm>
          <a:off x="0" y="0"/>
          <a:ext cx="0" cy="0"/>
          <a:chOff x="0" y="0"/>
          <a:chExt cx="0" cy="0"/>
        </a:xfrm>
      </p:grpSpPr>
      <p:sp>
        <p:nvSpPr>
          <p:cNvPr id="357" name="Google Shape;357;p36"/>
          <p:cNvSpPr>
            <a:spLocks noGrp="1"/>
          </p:cNvSpPr>
          <p:nvPr>
            <p:ph type="pic" idx="2"/>
          </p:nvPr>
        </p:nvSpPr>
        <p:spPr>
          <a:xfrm>
            <a:off x="2971800" y="838200"/>
            <a:ext cx="4800600" cy="8382000"/>
          </a:xfrm>
          <a:prstGeom prst="rect">
            <a:avLst/>
          </a:prstGeom>
          <a:solidFill>
            <a:srgbClr val="A5A5A5"/>
          </a:solidFill>
          <a:ln>
            <a:noFill/>
          </a:ln>
        </p:spPr>
      </p:sp>
      <p:sp>
        <p:nvSpPr>
          <p:cNvPr id="358" name="Google Shape;358;p36"/>
          <p:cNvSpPr txBox="1">
            <a:spLocks noGrp="1"/>
          </p:cNvSpPr>
          <p:nvPr>
            <p:ph type="sldNum" idx="12"/>
          </p:nvPr>
        </p:nvSpPr>
        <p:spPr>
          <a:xfrm>
            <a:off x="190872" y="9700308"/>
            <a:ext cx="360996" cy="249299"/>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359" name="Google Shape;359;p36"/>
          <p:cNvSpPr txBox="1">
            <a:spLocks noGrp="1"/>
          </p:cNvSpPr>
          <p:nvPr>
            <p:ph type="body" idx="1"/>
          </p:nvPr>
        </p:nvSpPr>
        <p:spPr>
          <a:xfrm rot="-5400000">
            <a:off x="-3214298" y="3875038"/>
            <a:ext cx="8382004" cy="2308324"/>
          </a:xfrm>
          <a:prstGeom prst="rect">
            <a:avLst/>
          </a:prstGeom>
          <a:noFill/>
          <a:ln>
            <a:noFill/>
          </a:ln>
        </p:spPr>
        <p:txBody>
          <a:bodyPr spcFirstLastPara="1" wrap="square" lIns="182875" tIns="45700" rIns="182875" bIns="91425" anchor="ctr" anchorCtr="0">
            <a:noAutofit/>
          </a:bodyPr>
          <a:lstStyle>
            <a:lvl1pPr marL="457200" lvl="0" indent="-228600" algn="ctr">
              <a:lnSpc>
                <a:spcPct val="90000"/>
              </a:lnSpc>
              <a:spcBef>
                <a:spcPts val="850"/>
              </a:spcBef>
              <a:spcAft>
                <a:spcPts val="0"/>
              </a:spcAft>
              <a:buClr>
                <a:schemeClr val="accent6"/>
              </a:buClr>
              <a:buSzPts val="7200"/>
              <a:buNone/>
              <a:defRPr sz="72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60" name="Google Shape;360;p36"/>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3_No Title, Picture Right, Text Left">
  <p:cSld name="3_No Title, Picture Right, Text Left">
    <p:spTree>
      <p:nvGrpSpPr>
        <p:cNvPr id="1" name="Shape 361"/>
        <p:cNvGrpSpPr/>
        <p:nvPr/>
      </p:nvGrpSpPr>
      <p:grpSpPr>
        <a:xfrm>
          <a:off x="0" y="0"/>
          <a:ext cx="0" cy="0"/>
          <a:chOff x="0" y="0"/>
          <a:chExt cx="0" cy="0"/>
        </a:xfrm>
      </p:grpSpPr>
      <p:sp>
        <p:nvSpPr>
          <p:cNvPr id="362" name="Google Shape;362;p37"/>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63" name="Google Shape;363;p37"/>
          <p:cNvSpPr txBox="1">
            <a:spLocks noGrp="1"/>
          </p:cNvSpPr>
          <p:nvPr>
            <p:ph type="body" idx="1"/>
          </p:nvPr>
        </p:nvSpPr>
        <p:spPr>
          <a:xfrm>
            <a:off x="990600" y="987552"/>
            <a:ext cx="5791200" cy="8232648"/>
          </a:xfrm>
          <a:prstGeom prst="rect">
            <a:avLst/>
          </a:prstGeom>
          <a:noFill/>
          <a:ln>
            <a:noFill/>
          </a:ln>
        </p:spPr>
        <p:txBody>
          <a:bodyPr spcFirstLastPara="1" wrap="square" lIns="45700" tIns="45700" rIns="45700" bIns="4570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64" name="Google Shape;364;p37"/>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5808">
          <p15:clr>
            <a:srgbClr val="FBAE40"/>
          </p15:clr>
        </p15:guide>
        <p15:guide id="2" pos="2448">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2_No Title, Picture Right, Text Left">
  <p:cSld name="2_No Title, Picture Right, Text Left">
    <p:spTree>
      <p:nvGrpSpPr>
        <p:cNvPr id="1" name="Shape 365"/>
        <p:cNvGrpSpPr/>
        <p:nvPr/>
      </p:nvGrpSpPr>
      <p:grpSpPr>
        <a:xfrm>
          <a:off x="0" y="0"/>
          <a:ext cx="0" cy="0"/>
          <a:chOff x="0" y="0"/>
          <a:chExt cx="0" cy="0"/>
        </a:xfrm>
      </p:grpSpPr>
      <p:sp>
        <p:nvSpPr>
          <p:cNvPr id="366" name="Google Shape;366;p38"/>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67" name="Google Shape;367;p38"/>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lvl1pPr marL="457200" lvl="0" indent="-228600" algn="l">
              <a:lnSpc>
                <a:spcPct val="90000"/>
              </a:lnSpc>
              <a:spcBef>
                <a:spcPts val="850"/>
              </a:spcBef>
              <a:spcAft>
                <a:spcPts val="0"/>
              </a:spcAft>
              <a:buClr>
                <a:schemeClr val="accent6"/>
              </a:buClr>
              <a:buSzPts val="2800"/>
              <a:buNone/>
              <a:defRPr sz="28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68" name="Google Shape;368;p38"/>
          <p:cNvSpPr txBox="1">
            <a:spLocks noGrp="1"/>
          </p:cNvSpPr>
          <p:nvPr>
            <p:ph type="body" idx="2"/>
          </p:nvPr>
        </p:nvSpPr>
        <p:spPr>
          <a:xfrm>
            <a:off x="992124" y="1901952"/>
            <a:ext cx="5788152" cy="4475940"/>
          </a:xfrm>
          <a:prstGeom prst="rect">
            <a:avLst/>
          </a:prstGeom>
          <a:noFill/>
          <a:ln>
            <a:noFill/>
          </a:ln>
        </p:spPr>
        <p:txBody>
          <a:bodyPr spcFirstLastPara="1" wrap="square" lIns="45700" tIns="45700" rIns="45700" bIns="4570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69" name="Google Shape;369;p38"/>
          <p:cNvSpPr>
            <a:spLocks noGrp="1"/>
          </p:cNvSpPr>
          <p:nvPr>
            <p:ph type="pic" idx="3"/>
          </p:nvPr>
        </p:nvSpPr>
        <p:spPr>
          <a:xfrm>
            <a:off x="992124" y="6629400"/>
            <a:ext cx="5788152" cy="2819400"/>
          </a:xfrm>
          <a:prstGeom prst="rect">
            <a:avLst/>
          </a:prstGeom>
          <a:solidFill>
            <a:srgbClr val="A5A5A5"/>
          </a:solidFill>
          <a:ln>
            <a:noFill/>
          </a:ln>
        </p:spPr>
      </p:sp>
      <p:sp>
        <p:nvSpPr>
          <p:cNvPr id="370" name="Google Shape;370;p38"/>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5_No Title, Picture Right, Text Left">
  <p:cSld name="5_No Title, Picture Right, Text Left">
    <p:spTree>
      <p:nvGrpSpPr>
        <p:cNvPr id="1" name="Shape 371"/>
        <p:cNvGrpSpPr/>
        <p:nvPr/>
      </p:nvGrpSpPr>
      <p:grpSpPr>
        <a:xfrm>
          <a:off x="0" y="0"/>
          <a:ext cx="0" cy="0"/>
          <a:chOff x="0" y="0"/>
          <a:chExt cx="0" cy="0"/>
        </a:xfrm>
      </p:grpSpPr>
      <p:sp>
        <p:nvSpPr>
          <p:cNvPr id="372" name="Google Shape;372;p39"/>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73" name="Google Shape;373;p39"/>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lvl1pPr marL="457200" lvl="0" indent="-228600" algn="l">
              <a:lnSpc>
                <a:spcPct val="90000"/>
              </a:lnSpc>
              <a:spcBef>
                <a:spcPts val="850"/>
              </a:spcBef>
              <a:spcAft>
                <a:spcPts val="0"/>
              </a:spcAft>
              <a:buClr>
                <a:schemeClr val="accent6"/>
              </a:buClr>
              <a:buSzPts val="2800"/>
              <a:buNone/>
              <a:defRPr sz="28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74" name="Google Shape;374;p39"/>
          <p:cNvSpPr txBox="1">
            <a:spLocks noGrp="1"/>
          </p:cNvSpPr>
          <p:nvPr>
            <p:ph type="body" idx="2"/>
          </p:nvPr>
        </p:nvSpPr>
        <p:spPr>
          <a:xfrm>
            <a:off x="992124" y="1901952"/>
            <a:ext cx="5788152" cy="4475940"/>
          </a:xfrm>
          <a:prstGeom prst="rect">
            <a:avLst/>
          </a:prstGeom>
          <a:noFill/>
          <a:ln>
            <a:noFill/>
          </a:ln>
        </p:spPr>
        <p:txBody>
          <a:bodyPr spcFirstLastPara="1" wrap="square" lIns="45700" tIns="45700" rIns="45700" bIns="4570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75" name="Google Shape;375;p39"/>
          <p:cNvSpPr>
            <a:spLocks noGrp="1"/>
          </p:cNvSpPr>
          <p:nvPr>
            <p:ph type="pic" idx="3"/>
          </p:nvPr>
        </p:nvSpPr>
        <p:spPr>
          <a:xfrm>
            <a:off x="992124" y="6629400"/>
            <a:ext cx="2713578" cy="2819400"/>
          </a:xfrm>
          <a:prstGeom prst="rect">
            <a:avLst/>
          </a:prstGeom>
          <a:solidFill>
            <a:srgbClr val="A5A5A5"/>
          </a:solidFill>
          <a:ln>
            <a:noFill/>
          </a:ln>
        </p:spPr>
      </p:sp>
      <p:sp>
        <p:nvSpPr>
          <p:cNvPr id="376" name="Google Shape;376;p39"/>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7" name="Google Shape;377;p39"/>
          <p:cNvSpPr>
            <a:spLocks noGrp="1"/>
          </p:cNvSpPr>
          <p:nvPr>
            <p:ph type="pic" idx="4"/>
          </p:nvPr>
        </p:nvSpPr>
        <p:spPr>
          <a:xfrm>
            <a:off x="4066698" y="6629400"/>
            <a:ext cx="2713578" cy="2819400"/>
          </a:xfrm>
          <a:prstGeom prst="rect">
            <a:avLst/>
          </a:prstGeom>
          <a:solidFill>
            <a:srgbClr val="A5A5A5"/>
          </a:solidFill>
          <a:ln>
            <a:noFill/>
          </a:ln>
        </p:spPr>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11_No Title, Picture Right, Text Left">
  <p:cSld name="11_No Title, Picture Right, Text Left">
    <p:spTree>
      <p:nvGrpSpPr>
        <p:cNvPr id="1" name="Shape 378"/>
        <p:cNvGrpSpPr/>
        <p:nvPr/>
      </p:nvGrpSpPr>
      <p:grpSpPr>
        <a:xfrm>
          <a:off x="0" y="0"/>
          <a:ext cx="0" cy="0"/>
          <a:chOff x="0" y="0"/>
          <a:chExt cx="0" cy="0"/>
        </a:xfrm>
      </p:grpSpPr>
      <p:sp>
        <p:nvSpPr>
          <p:cNvPr id="379" name="Google Shape;379;p40"/>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80" name="Google Shape;380;p40"/>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lvl1pPr marL="457200" lvl="0" indent="-228600" algn="l">
              <a:lnSpc>
                <a:spcPct val="90000"/>
              </a:lnSpc>
              <a:spcBef>
                <a:spcPts val="850"/>
              </a:spcBef>
              <a:spcAft>
                <a:spcPts val="0"/>
              </a:spcAft>
              <a:buClr>
                <a:schemeClr val="accent6"/>
              </a:buClr>
              <a:buSzPts val="2800"/>
              <a:buNone/>
              <a:defRPr sz="28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81" name="Google Shape;381;p40"/>
          <p:cNvSpPr txBox="1">
            <a:spLocks noGrp="1"/>
          </p:cNvSpPr>
          <p:nvPr>
            <p:ph type="body" idx="2"/>
          </p:nvPr>
        </p:nvSpPr>
        <p:spPr>
          <a:xfrm>
            <a:off x="992122" y="1901951"/>
            <a:ext cx="2926735" cy="7165849"/>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82" name="Google Shape;382;p40"/>
          <p:cNvSpPr>
            <a:spLocks noGrp="1"/>
          </p:cNvSpPr>
          <p:nvPr>
            <p:ph type="pic" idx="3"/>
          </p:nvPr>
        </p:nvSpPr>
        <p:spPr>
          <a:xfrm>
            <a:off x="4211538" y="1901952"/>
            <a:ext cx="2568737" cy="2668911"/>
          </a:xfrm>
          <a:prstGeom prst="rect">
            <a:avLst/>
          </a:prstGeom>
          <a:solidFill>
            <a:srgbClr val="A5A5A5"/>
          </a:solidFill>
          <a:ln>
            <a:noFill/>
          </a:ln>
        </p:spPr>
      </p:sp>
      <p:sp>
        <p:nvSpPr>
          <p:cNvPr id="383" name="Google Shape;383;p40"/>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4" name="Google Shape;384;p40"/>
          <p:cNvSpPr>
            <a:spLocks noGrp="1"/>
          </p:cNvSpPr>
          <p:nvPr>
            <p:ph type="pic" idx="4"/>
          </p:nvPr>
        </p:nvSpPr>
        <p:spPr>
          <a:xfrm>
            <a:off x="4211538" y="4841965"/>
            <a:ext cx="2568737" cy="4225835"/>
          </a:xfrm>
          <a:prstGeom prst="rect">
            <a:avLst/>
          </a:prstGeom>
          <a:solidFill>
            <a:srgbClr val="A5A5A5"/>
          </a:solid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14_No Title, Picture Right, Text Left">
  <p:cSld name="14_No Title, Picture Right, Text Left">
    <p:spTree>
      <p:nvGrpSpPr>
        <p:cNvPr id="1" name="Shape 385"/>
        <p:cNvGrpSpPr/>
        <p:nvPr/>
      </p:nvGrpSpPr>
      <p:grpSpPr>
        <a:xfrm>
          <a:off x="0" y="0"/>
          <a:ext cx="0" cy="0"/>
          <a:chOff x="0" y="0"/>
          <a:chExt cx="0" cy="0"/>
        </a:xfrm>
      </p:grpSpPr>
      <p:sp>
        <p:nvSpPr>
          <p:cNvPr id="386" name="Google Shape;386;p41"/>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87" name="Google Shape;387;p41"/>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lvl1pPr marL="457200" lvl="0" indent="-228600" algn="l">
              <a:lnSpc>
                <a:spcPct val="90000"/>
              </a:lnSpc>
              <a:spcBef>
                <a:spcPts val="850"/>
              </a:spcBef>
              <a:spcAft>
                <a:spcPts val="0"/>
              </a:spcAft>
              <a:buClr>
                <a:schemeClr val="accent6"/>
              </a:buClr>
              <a:buSzPts val="2800"/>
              <a:buNone/>
              <a:defRPr sz="28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88" name="Google Shape;388;p41"/>
          <p:cNvSpPr txBox="1">
            <a:spLocks noGrp="1"/>
          </p:cNvSpPr>
          <p:nvPr>
            <p:ph type="body" idx="2"/>
          </p:nvPr>
        </p:nvSpPr>
        <p:spPr>
          <a:xfrm>
            <a:off x="992122" y="1901951"/>
            <a:ext cx="2926735" cy="7165849"/>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89" name="Google Shape;389;p41"/>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0" name="Google Shape;390;p41"/>
          <p:cNvSpPr>
            <a:spLocks noGrp="1"/>
          </p:cNvSpPr>
          <p:nvPr>
            <p:ph type="pic" idx="3"/>
          </p:nvPr>
        </p:nvSpPr>
        <p:spPr>
          <a:xfrm>
            <a:off x="4211538" y="1901951"/>
            <a:ext cx="2568737" cy="7165849"/>
          </a:xfrm>
          <a:prstGeom prst="rect">
            <a:avLst/>
          </a:prstGeom>
          <a:solidFill>
            <a:srgbClr val="A5A5A5"/>
          </a:solid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Picture Left, Text Right">
  <p:cSld name="Title, Picture Left, Text Right">
    <p:spTree>
      <p:nvGrpSpPr>
        <p:cNvPr id="1" name="Shape 34"/>
        <p:cNvGrpSpPr/>
        <p:nvPr/>
      </p:nvGrpSpPr>
      <p:grpSpPr>
        <a:xfrm>
          <a:off x="0" y="0"/>
          <a:ext cx="0" cy="0"/>
          <a:chOff x="0" y="0"/>
          <a:chExt cx="0" cy="0"/>
        </a:xfrm>
      </p:grpSpPr>
      <p:sp>
        <p:nvSpPr>
          <p:cNvPr id="35" name="Google Shape;35;gc965e24559_0_364"/>
          <p:cNvSpPr>
            <a:spLocks noGrp="1"/>
          </p:cNvSpPr>
          <p:nvPr>
            <p:ph type="pic" idx="2"/>
          </p:nvPr>
        </p:nvSpPr>
        <p:spPr>
          <a:xfrm>
            <a:off x="0" y="0"/>
            <a:ext cx="3886200" cy="10058400"/>
          </a:xfrm>
          <a:prstGeom prst="rect">
            <a:avLst/>
          </a:prstGeom>
          <a:solidFill>
            <a:srgbClr val="A5A5A5"/>
          </a:solidFill>
          <a:ln>
            <a:noFill/>
          </a:ln>
        </p:spPr>
      </p:sp>
      <p:sp>
        <p:nvSpPr>
          <p:cNvPr id="36" name="Google Shape;36;gc965e24559_0_364"/>
          <p:cNvSpPr txBox="1">
            <a:spLocks noGrp="1"/>
          </p:cNvSpPr>
          <p:nvPr>
            <p:ph type="ftr" idx="11"/>
          </p:nvPr>
        </p:nvSpPr>
        <p:spPr>
          <a:xfrm>
            <a:off x="408638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gc965e24559_0_364"/>
          <p:cNvSpPr txBox="1">
            <a:spLocks noGrp="1"/>
          </p:cNvSpPr>
          <p:nvPr>
            <p:ph type="sldNum" idx="12"/>
          </p:nvPr>
        </p:nvSpPr>
        <p:spPr>
          <a:xfrm>
            <a:off x="7182516" y="9687997"/>
            <a:ext cx="399600" cy="261600"/>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Poppins SemiBold"/>
                <a:ea typeface="Poppins SemiBold"/>
                <a:cs typeface="Poppins SemiBold"/>
                <a:sym typeface="Poppins SemiBold"/>
              </a:defRPr>
            </a:lvl9pPr>
          </a:lstStyle>
          <a:p>
            <a:pPr marL="0" lvl="0" indent="0" algn="l" rtl="0">
              <a:spcBef>
                <a:spcPts val="0"/>
              </a:spcBef>
              <a:spcAft>
                <a:spcPts val="0"/>
              </a:spcAft>
              <a:buNone/>
            </a:pPr>
            <a:fld id="{00000000-1234-1234-1234-123412341234}" type="slidenum">
              <a:rPr lang="en-US"/>
              <a:t>‹#›</a:t>
            </a:fld>
            <a:endParaRPr/>
          </a:p>
        </p:txBody>
      </p:sp>
      <p:sp>
        <p:nvSpPr>
          <p:cNvPr id="38" name="Google Shape;38;gc965e24559_0_364"/>
          <p:cNvSpPr txBox="1">
            <a:spLocks noGrp="1"/>
          </p:cNvSpPr>
          <p:nvPr>
            <p:ph type="body" idx="1"/>
          </p:nvPr>
        </p:nvSpPr>
        <p:spPr>
          <a:xfrm>
            <a:off x="4476206" y="4890701"/>
            <a:ext cx="2757600" cy="276900"/>
          </a:xfrm>
          <a:prstGeom prst="rect">
            <a:avLst/>
          </a:prstGeom>
          <a:solidFill>
            <a:schemeClr val="lt1"/>
          </a:solidFill>
          <a:ln>
            <a:noFill/>
          </a:ln>
        </p:spPr>
        <p:txBody>
          <a:bodyPr spcFirstLastPara="1" wrap="square" lIns="45700" tIns="45700" rIns="45700" bIns="45700" anchor="ctr" anchorCtr="0">
            <a:spAutoFit/>
          </a:bodyPr>
          <a:lstStyle>
            <a:lvl1pPr marL="457200" lvl="0" indent="-228600" algn="l">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9" name="Google Shape;39;gc965e24559_0_364"/>
          <p:cNvSpPr txBox="1">
            <a:spLocks noGrp="1"/>
          </p:cNvSpPr>
          <p:nvPr>
            <p:ph type="body" idx="3"/>
          </p:nvPr>
        </p:nvSpPr>
        <p:spPr>
          <a:xfrm>
            <a:off x="4086379" y="990600"/>
            <a:ext cx="3147300" cy="669300"/>
          </a:xfrm>
          <a:prstGeom prst="rect">
            <a:avLst/>
          </a:prstGeom>
          <a:noFill/>
          <a:ln>
            <a:noFill/>
          </a:ln>
        </p:spPr>
        <p:txBody>
          <a:bodyPr spcFirstLastPara="1" wrap="square" lIns="91425" tIns="45700" rIns="91425" bIns="45700" anchor="t" anchorCtr="0">
            <a:spAutoFit/>
          </a:bodyPr>
          <a:lstStyle>
            <a:lvl1pPr marL="457200" lvl="0" indent="-228600" algn="l">
              <a:lnSpc>
                <a:spcPct val="90000"/>
              </a:lnSpc>
              <a:spcBef>
                <a:spcPts val="850"/>
              </a:spcBef>
              <a:spcAft>
                <a:spcPts val="0"/>
              </a:spcAft>
              <a:buClr>
                <a:srgbClr val="000000"/>
              </a:buClr>
              <a:buSzPts val="2400"/>
              <a:buFont typeface="Arial"/>
              <a:buNone/>
              <a:defRPr sz="2400" b="1" i="0" u="none" strike="noStrike" cap="none">
                <a:solidFill>
                  <a:srgbClr val="000000"/>
                </a:solidFill>
                <a:latin typeface="Poppins SemiBold"/>
                <a:ea typeface="Poppins SemiBold"/>
                <a:cs typeface="Poppins SemiBold"/>
                <a:sym typeface="Poppins SemiBold"/>
              </a:defRPr>
            </a:lvl1pPr>
            <a:lvl2pPr marL="914400" lvl="1"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2pPr>
            <a:lvl3pPr marL="1371600" lvl="2"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3pPr>
            <a:lvl4pPr marL="1828800" lvl="3"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4pPr>
            <a:lvl5pPr marL="2286000" lvl="4"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15_No Title, Picture Right, Text Left">
  <p:cSld name="15_No Title, Picture Right, Text Left">
    <p:spTree>
      <p:nvGrpSpPr>
        <p:cNvPr id="1" name="Shape 391"/>
        <p:cNvGrpSpPr/>
        <p:nvPr/>
      </p:nvGrpSpPr>
      <p:grpSpPr>
        <a:xfrm>
          <a:off x="0" y="0"/>
          <a:ext cx="0" cy="0"/>
          <a:chOff x="0" y="0"/>
          <a:chExt cx="0" cy="0"/>
        </a:xfrm>
      </p:grpSpPr>
      <p:sp>
        <p:nvSpPr>
          <p:cNvPr id="392" name="Google Shape;392;p42"/>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93" name="Google Shape;393;p42"/>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lvl1pPr marL="457200" lvl="0" indent="-228600" algn="l">
              <a:lnSpc>
                <a:spcPct val="90000"/>
              </a:lnSpc>
              <a:spcBef>
                <a:spcPts val="850"/>
              </a:spcBef>
              <a:spcAft>
                <a:spcPts val="0"/>
              </a:spcAft>
              <a:buClr>
                <a:schemeClr val="accent6"/>
              </a:buClr>
              <a:buSzPts val="2800"/>
              <a:buNone/>
              <a:defRPr sz="28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94" name="Google Shape;394;p42"/>
          <p:cNvSpPr txBox="1">
            <a:spLocks noGrp="1"/>
          </p:cNvSpPr>
          <p:nvPr>
            <p:ph type="body" idx="2"/>
          </p:nvPr>
        </p:nvSpPr>
        <p:spPr>
          <a:xfrm>
            <a:off x="3853541" y="1901951"/>
            <a:ext cx="2926735" cy="7165849"/>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395" name="Google Shape;395;p42"/>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6" name="Google Shape;396;p42"/>
          <p:cNvSpPr>
            <a:spLocks noGrp="1"/>
          </p:cNvSpPr>
          <p:nvPr>
            <p:ph type="pic" idx="3"/>
          </p:nvPr>
        </p:nvSpPr>
        <p:spPr>
          <a:xfrm>
            <a:off x="992124" y="1901951"/>
            <a:ext cx="2568737" cy="7165849"/>
          </a:xfrm>
          <a:prstGeom prst="rect">
            <a:avLst/>
          </a:prstGeom>
          <a:solidFill>
            <a:srgbClr val="A5A5A5"/>
          </a:solidFill>
          <a:ln>
            <a:noFill/>
          </a:ln>
        </p:spPr>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13_No Title, Picture Right, Text Left">
  <p:cSld name="13_No Title, Picture Right, Text Left">
    <p:spTree>
      <p:nvGrpSpPr>
        <p:cNvPr id="1" name="Shape 397"/>
        <p:cNvGrpSpPr/>
        <p:nvPr/>
      </p:nvGrpSpPr>
      <p:grpSpPr>
        <a:xfrm>
          <a:off x="0" y="0"/>
          <a:ext cx="0" cy="0"/>
          <a:chOff x="0" y="0"/>
          <a:chExt cx="0" cy="0"/>
        </a:xfrm>
      </p:grpSpPr>
      <p:sp>
        <p:nvSpPr>
          <p:cNvPr id="398" name="Google Shape;398;p43"/>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399" name="Google Shape;399;p43"/>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lvl1pPr marL="457200" lvl="0" indent="-228600" algn="l">
              <a:lnSpc>
                <a:spcPct val="90000"/>
              </a:lnSpc>
              <a:spcBef>
                <a:spcPts val="850"/>
              </a:spcBef>
              <a:spcAft>
                <a:spcPts val="0"/>
              </a:spcAft>
              <a:buClr>
                <a:schemeClr val="accent6"/>
              </a:buClr>
              <a:buSzPts val="2800"/>
              <a:buNone/>
              <a:defRPr sz="28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00" name="Google Shape;400;p43"/>
          <p:cNvSpPr txBox="1">
            <a:spLocks noGrp="1"/>
          </p:cNvSpPr>
          <p:nvPr>
            <p:ph type="body" idx="2"/>
          </p:nvPr>
        </p:nvSpPr>
        <p:spPr>
          <a:xfrm>
            <a:off x="3853541" y="1901951"/>
            <a:ext cx="2926735" cy="2668911"/>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01" name="Google Shape;401;p43"/>
          <p:cNvSpPr>
            <a:spLocks noGrp="1"/>
          </p:cNvSpPr>
          <p:nvPr>
            <p:ph type="pic" idx="3"/>
          </p:nvPr>
        </p:nvSpPr>
        <p:spPr>
          <a:xfrm>
            <a:off x="992124" y="1901952"/>
            <a:ext cx="2568737" cy="2668911"/>
          </a:xfrm>
          <a:prstGeom prst="rect">
            <a:avLst/>
          </a:prstGeom>
          <a:solidFill>
            <a:srgbClr val="A5A5A5"/>
          </a:solidFill>
          <a:ln>
            <a:noFill/>
          </a:ln>
        </p:spPr>
      </p:sp>
      <p:sp>
        <p:nvSpPr>
          <p:cNvPr id="402" name="Google Shape;402;p43"/>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3" name="Google Shape;403;p43"/>
          <p:cNvSpPr txBox="1">
            <a:spLocks noGrp="1"/>
          </p:cNvSpPr>
          <p:nvPr>
            <p:ph type="body" idx="4"/>
          </p:nvPr>
        </p:nvSpPr>
        <p:spPr>
          <a:xfrm>
            <a:off x="992125" y="4834294"/>
            <a:ext cx="5788152" cy="4462106"/>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9_No Title, Picture Right, Text Left">
  <p:cSld name="9_No Title, Picture Right, Text Left">
    <p:spTree>
      <p:nvGrpSpPr>
        <p:cNvPr id="1" name="Shape 404"/>
        <p:cNvGrpSpPr/>
        <p:nvPr/>
      </p:nvGrpSpPr>
      <p:grpSpPr>
        <a:xfrm>
          <a:off x="0" y="0"/>
          <a:ext cx="0" cy="0"/>
          <a:chOff x="0" y="0"/>
          <a:chExt cx="0" cy="0"/>
        </a:xfrm>
      </p:grpSpPr>
      <p:sp>
        <p:nvSpPr>
          <p:cNvPr id="405" name="Google Shape;405;p44"/>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06" name="Google Shape;406;p44"/>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lvl1pPr marL="457200" lvl="0" indent="-228600" algn="l">
              <a:lnSpc>
                <a:spcPct val="90000"/>
              </a:lnSpc>
              <a:spcBef>
                <a:spcPts val="850"/>
              </a:spcBef>
              <a:spcAft>
                <a:spcPts val="0"/>
              </a:spcAft>
              <a:buClr>
                <a:schemeClr val="accent6"/>
              </a:buClr>
              <a:buSzPts val="2800"/>
              <a:buNone/>
              <a:defRPr sz="28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07" name="Google Shape;407;p44"/>
          <p:cNvSpPr txBox="1">
            <a:spLocks noGrp="1"/>
          </p:cNvSpPr>
          <p:nvPr>
            <p:ph type="body" idx="2"/>
          </p:nvPr>
        </p:nvSpPr>
        <p:spPr>
          <a:xfrm>
            <a:off x="3890772" y="1901952"/>
            <a:ext cx="2889504" cy="2898648"/>
          </a:xfrm>
          <a:prstGeom prst="rect">
            <a:avLst/>
          </a:prstGeom>
          <a:solidFill>
            <a:srgbClr val="FEFBF8"/>
          </a:solidFill>
          <a:ln>
            <a:noFill/>
          </a:ln>
        </p:spPr>
        <p:txBody>
          <a:bodyPr spcFirstLastPara="1" wrap="square" lIns="182875" tIns="45700" rIns="45700" bIns="45700" anchor="ctr" anchorCtr="0">
            <a:noAutofit/>
          </a:bodyPr>
          <a:lstStyle>
            <a:lvl1pPr marL="457200" lvl="0" indent="-228600" algn="l">
              <a:lnSpc>
                <a:spcPct val="90000"/>
              </a:lnSpc>
              <a:spcBef>
                <a:spcPts val="850"/>
              </a:spcBef>
              <a:spcAft>
                <a:spcPts val="0"/>
              </a:spcAft>
              <a:buClr>
                <a:schemeClr val="accent6"/>
              </a:buClr>
              <a:buSzPts val="1000"/>
              <a:buNone/>
              <a:defRPr>
                <a:solidFill>
                  <a:schemeClr val="accent6"/>
                </a:solidFill>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08" name="Google Shape;408;p44"/>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9" name="Google Shape;409;p44"/>
          <p:cNvSpPr>
            <a:spLocks noGrp="1"/>
          </p:cNvSpPr>
          <p:nvPr>
            <p:ph type="pic" idx="3"/>
          </p:nvPr>
        </p:nvSpPr>
        <p:spPr>
          <a:xfrm>
            <a:off x="3881628" y="4800600"/>
            <a:ext cx="2898648" cy="2898648"/>
          </a:xfrm>
          <a:prstGeom prst="rect">
            <a:avLst/>
          </a:prstGeom>
          <a:solidFill>
            <a:srgbClr val="A5A5A5"/>
          </a:solidFill>
          <a:ln>
            <a:noFill/>
          </a:ln>
        </p:spPr>
      </p:sp>
      <p:sp>
        <p:nvSpPr>
          <p:cNvPr id="410" name="Google Shape;410;p44"/>
          <p:cNvSpPr>
            <a:spLocks noGrp="1"/>
          </p:cNvSpPr>
          <p:nvPr>
            <p:ph type="pic" idx="4"/>
          </p:nvPr>
        </p:nvSpPr>
        <p:spPr>
          <a:xfrm>
            <a:off x="987552" y="1901952"/>
            <a:ext cx="2898648" cy="2898648"/>
          </a:xfrm>
          <a:prstGeom prst="rect">
            <a:avLst/>
          </a:prstGeom>
          <a:solidFill>
            <a:srgbClr val="A5A5A5"/>
          </a:solidFill>
          <a:ln>
            <a:noFill/>
          </a:ln>
        </p:spPr>
      </p:sp>
      <p:sp>
        <p:nvSpPr>
          <p:cNvPr id="411" name="Google Shape;411;p44"/>
          <p:cNvSpPr txBox="1">
            <a:spLocks noGrp="1"/>
          </p:cNvSpPr>
          <p:nvPr>
            <p:ph type="body" idx="5"/>
          </p:nvPr>
        </p:nvSpPr>
        <p:spPr>
          <a:xfrm>
            <a:off x="982980" y="4800600"/>
            <a:ext cx="2907792" cy="2898648"/>
          </a:xfrm>
          <a:prstGeom prst="rect">
            <a:avLst/>
          </a:prstGeom>
          <a:solidFill>
            <a:srgbClr val="FEFBF8"/>
          </a:solidFill>
          <a:ln>
            <a:noFill/>
          </a:ln>
        </p:spPr>
        <p:txBody>
          <a:bodyPr spcFirstLastPara="1" wrap="square" lIns="0" tIns="45700" rIns="182875" bIns="45700" anchor="ctr" anchorCtr="0">
            <a:noAutofit/>
          </a:bodyPr>
          <a:lstStyle>
            <a:lvl1pPr marL="457200" lvl="0" indent="-228600" algn="l">
              <a:lnSpc>
                <a:spcPct val="90000"/>
              </a:lnSpc>
              <a:spcBef>
                <a:spcPts val="850"/>
              </a:spcBef>
              <a:spcAft>
                <a:spcPts val="0"/>
              </a:spcAft>
              <a:buClr>
                <a:schemeClr val="accent6"/>
              </a:buClr>
              <a:buSzPts val="1000"/>
              <a:buNone/>
              <a:defRPr>
                <a:solidFill>
                  <a:schemeClr val="accent6"/>
                </a:solidFill>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12" name="Google Shape;412;p44"/>
          <p:cNvSpPr txBox="1">
            <a:spLocks noGrp="1"/>
          </p:cNvSpPr>
          <p:nvPr>
            <p:ph type="body" idx="6"/>
          </p:nvPr>
        </p:nvSpPr>
        <p:spPr>
          <a:xfrm>
            <a:off x="982980" y="7950756"/>
            <a:ext cx="5797296" cy="1193244"/>
          </a:xfrm>
          <a:prstGeom prst="rect">
            <a:avLst/>
          </a:prstGeom>
          <a:noFill/>
          <a:ln w="9525" cap="flat" cmpd="sng">
            <a:solidFill>
              <a:schemeClr val="accent6"/>
            </a:solidFill>
            <a:prstDash val="solid"/>
            <a:round/>
            <a:headEnd type="none" w="sm" len="sm"/>
            <a:tailEnd type="none" w="sm" len="sm"/>
          </a:ln>
        </p:spPr>
        <p:txBody>
          <a:bodyPr spcFirstLastPara="1" wrap="square" lIns="182875" tIns="0" rIns="182875" bIns="0" anchor="ctr" anchorCtr="0">
            <a:noAutofit/>
          </a:bodyPr>
          <a:lstStyle>
            <a:lvl1pPr marL="457200" lvl="0" indent="-228600" algn="l">
              <a:lnSpc>
                <a:spcPct val="90000"/>
              </a:lnSpc>
              <a:spcBef>
                <a:spcPts val="850"/>
              </a:spcBef>
              <a:spcAft>
                <a:spcPts val="0"/>
              </a:spcAft>
              <a:buClr>
                <a:schemeClr val="dk1"/>
              </a:buClr>
              <a:buSzPts val="1000"/>
              <a:buNone/>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Highlight Layout 7eaikd">
  <p:cSld name="Highlight Layout 7eaikd">
    <p:spTree>
      <p:nvGrpSpPr>
        <p:cNvPr id="1" name="Shape 413"/>
        <p:cNvGrpSpPr/>
        <p:nvPr/>
      </p:nvGrpSpPr>
      <p:grpSpPr>
        <a:xfrm>
          <a:off x="0" y="0"/>
          <a:ext cx="0" cy="0"/>
          <a:chOff x="0" y="0"/>
          <a:chExt cx="0" cy="0"/>
        </a:xfrm>
      </p:grpSpPr>
      <p:sp>
        <p:nvSpPr>
          <p:cNvPr id="414" name="Google Shape;414;p45"/>
          <p:cNvSpPr>
            <a:spLocks noGrp="1"/>
          </p:cNvSpPr>
          <p:nvPr>
            <p:ph type="pic" idx="2"/>
          </p:nvPr>
        </p:nvSpPr>
        <p:spPr>
          <a:xfrm>
            <a:off x="1447800" y="2064512"/>
            <a:ext cx="5791200" cy="2744438"/>
          </a:xfrm>
          <a:prstGeom prst="rect">
            <a:avLst/>
          </a:prstGeom>
          <a:solidFill>
            <a:srgbClr val="A5A5A5"/>
          </a:solidFill>
          <a:ln>
            <a:noFill/>
          </a:ln>
        </p:spPr>
      </p:sp>
      <p:sp>
        <p:nvSpPr>
          <p:cNvPr id="415" name="Google Shape;415;p45"/>
          <p:cNvSpPr>
            <a:spLocks noGrp="1"/>
          </p:cNvSpPr>
          <p:nvPr>
            <p:ph type="pic" idx="3"/>
          </p:nvPr>
        </p:nvSpPr>
        <p:spPr>
          <a:xfrm>
            <a:off x="1447800" y="5865864"/>
            <a:ext cx="5791200" cy="2744438"/>
          </a:xfrm>
          <a:prstGeom prst="rect">
            <a:avLst/>
          </a:prstGeom>
          <a:solidFill>
            <a:srgbClr val="A5A5A5"/>
          </a:solidFill>
          <a:ln>
            <a:noFill/>
          </a:ln>
        </p:spPr>
      </p:sp>
      <p:sp>
        <p:nvSpPr>
          <p:cNvPr id="416" name="Google Shape;416;p45"/>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7" name="Google Shape;417;p45"/>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18" name="Google Shape;418;p45"/>
          <p:cNvSpPr txBox="1">
            <a:spLocks noGrp="1"/>
          </p:cNvSpPr>
          <p:nvPr>
            <p:ph type="body" idx="1"/>
          </p:nvPr>
        </p:nvSpPr>
        <p:spPr>
          <a:xfrm>
            <a:off x="1447800" y="4904601"/>
            <a:ext cx="5791200" cy="138499"/>
          </a:xfrm>
          <a:prstGeom prst="rect">
            <a:avLst/>
          </a:prstGeom>
          <a:noFill/>
          <a:ln>
            <a:noFill/>
          </a:ln>
        </p:spPr>
        <p:txBody>
          <a:bodyPr spcFirstLastPara="1" wrap="square" lIns="0" tIns="0" rIns="0" bIns="0" anchor="t" anchorCtr="0">
            <a:spAutoFit/>
          </a:bodyPr>
          <a:lstStyle>
            <a:lvl1pPr marL="457200" lvl="0" indent="-228600" algn="l">
              <a:lnSpc>
                <a:spcPct val="90000"/>
              </a:lnSpc>
              <a:spcBef>
                <a:spcPts val="850"/>
              </a:spcBef>
              <a:spcAft>
                <a:spcPts val="0"/>
              </a:spcAft>
              <a:buClr>
                <a:srgbClr val="000000"/>
              </a:buClr>
              <a:buSzPts val="1000"/>
              <a:buNone/>
              <a:defRPr b="0" i="0">
                <a:solidFill>
                  <a:srgbClr val="000000"/>
                </a:solidFill>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19" name="Google Shape;419;p45"/>
          <p:cNvSpPr txBox="1">
            <a:spLocks noGrp="1"/>
          </p:cNvSpPr>
          <p:nvPr>
            <p:ph type="body" idx="4"/>
          </p:nvPr>
        </p:nvSpPr>
        <p:spPr>
          <a:xfrm>
            <a:off x="1447800" y="8714601"/>
            <a:ext cx="5791200" cy="138499"/>
          </a:xfrm>
          <a:prstGeom prst="rect">
            <a:avLst/>
          </a:prstGeom>
          <a:noFill/>
          <a:ln>
            <a:noFill/>
          </a:ln>
        </p:spPr>
        <p:txBody>
          <a:bodyPr spcFirstLastPara="1" wrap="square" lIns="0" tIns="0" rIns="0" bIns="0" anchor="t" anchorCtr="0">
            <a:spAutoFit/>
          </a:bodyPr>
          <a:lstStyle>
            <a:lvl1pPr marL="457200" lvl="0" indent="-228600" algn="l">
              <a:lnSpc>
                <a:spcPct val="90000"/>
              </a:lnSpc>
              <a:spcBef>
                <a:spcPts val="850"/>
              </a:spcBef>
              <a:spcAft>
                <a:spcPts val="0"/>
              </a:spcAft>
              <a:buClr>
                <a:srgbClr val="000000"/>
              </a:buClr>
              <a:buSzPts val="1000"/>
              <a:buNone/>
              <a:defRPr b="0" i="0">
                <a:solidFill>
                  <a:srgbClr val="000000"/>
                </a:solidFill>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20" name="Google Shape;420;p45"/>
          <p:cNvSpPr txBox="1">
            <a:spLocks noGrp="1"/>
          </p:cNvSpPr>
          <p:nvPr>
            <p:ph type="title"/>
          </p:nvPr>
        </p:nvSpPr>
        <p:spPr>
          <a:xfrm>
            <a:off x="1446848" y="597695"/>
            <a:ext cx="5791200" cy="1231106"/>
          </a:xfrm>
          <a:prstGeom prst="rect">
            <a:avLst/>
          </a:prstGeom>
          <a:noFill/>
          <a:ln>
            <a:noFill/>
          </a:ln>
        </p:spPr>
        <p:txBody>
          <a:bodyPr spcFirstLastPara="1" wrap="square" lIns="0" tIns="0" rIns="0" bIns="0" anchor="b" anchorCtr="0">
            <a:spAutoFit/>
          </a:bodyPr>
          <a:lstStyle>
            <a:lvl1pPr lvl="0" algn="l">
              <a:lnSpc>
                <a:spcPct val="100000"/>
              </a:lnSpc>
              <a:spcBef>
                <a:spcPts val="0"/>
              </a:spcBef>
              <a:spcAft>
                <a:spcPts val="0"/>
              </a:spcAft>
              <a:buClr>
                <a:schemeClr val="accent6"/>
              </a:buClr>
              <a:buSzPts val="4000"/>
              <a:buFont typeface="Bodoni"/>
              <a:buNone/>
              <a:defRPr sz="4000">
                <a:solidFill>
                  <a:schemeClr val="accent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4_No Title, Picture Right, Text Left">
  <p:cSld name="4_No Title, Picture Right, Text Left">
    <p:spTree>
      <p:nvGrpSpPr>
        <p:cNvPr id="1" name="Shape 421"/>
        <p:cNvGrpSpPr/>
        <p:nvPr/>
      </p:nvGrpSpPr>
      <p:grpSpPr>
        <a:xfrm>
          <a:off x="0" y="0"/>
          <a:ext cx="0" cy="0"/>
          <a:chOff x="0" y="0"/>
          <a:chExt cx="0" cy="0"/>
        </a:xfrm>
      </p:grpSpPr>
      <p:sp>
        <p:nvSpPr>
          <p:cNvPr id="422" name="Google Shape;422;p46"/>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23" name="Google Shape;423;p46"/>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lvl1pPr marL="457200" lvl="0" indent="-228600" algn="l">
              <a:lnSpc>
                <a:spcPct val="90000"/>
              </a:lnSpc>
              <a:spcBef>
                <a:spcPts val="850"/>
              </a:spcBef>
              <a:spcAft>
                <a:spcPts val="0"/>
              </a:spcAft>
              <a:buClr>
                <a:schemeClr val="accent6"/>
              </a:buClr>
              <a:buSzPts val="2800"/>
              <a:buNone/>
              <a:defRPr sz="28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24" name="Google Shape;424;p46"/>
          <p:cNvSpPr txBox="1">
            <a:spLocks noGrp="1"/>
          </p:cNvSpPr>
          <p:nvPr>
            <p:ph type="body" idx="2"/>
          </p:nvPr>
        </p:nvSpPr>
        <p:spPr>
          <a:xfrm>
            <a:off x="992124" y="1901952"/>
            <a:ext cx="2569464" cy="4475940"/>
          </a:xfrm>
          <a:prstGeom prst="rect">
            <a:avLst/>
          </a:prstGeom>
          <a:noFill/>
          <a:ln>
            <a:noFill/>
          </a:ln>
        </p:spPr>
        <p:txBody>
          <a:bodyPr spcFirstLastPara="1" wrap="square" lIns="45700" tIns="45700" rIns="45700" bIns="4570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25" name="Google Shape;425;p46"/>
          <p:cNvSpPr>
            <a:spLocks noGrp="1"/>
          </p:cNvSpPr>
          <p:nvPr>
            <p:ph type="pic" idx="3"/>
          </p:nvPr>
        </p:nvSpPr>
        <p:spPr>
          <a:xfrm>
            <a:off x="992124" y="6629400"/>
            <a:ext cx="5788152" cy="2819400"/>
          </a:xfrm>
          <a:prstGeom prst="rect">
            <a:avLst/>
          </a:prstGeom>
          <a:solidFill>
            <a:srgbClr val="A5A5A5"/>
          </a:solidFill>
          <a:ln>
            <a:noFill/>
          </a:ln>
        </p:spPr>
      </p:sp>
      <p:sp>
        <p:nvSpPr>
          <p:cNvPr id="426" name="Google Shape;426;p46"/>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7_No Title, Picture Right, Text Left">
  <p:cSld name="7_No Title, Picture Right, Text Left">
    <p:spTree>
      <p:nvGrpSpPr>
        <p:cNvPr id="1" name="Shape 427"/>
        <p:cNvGrpSpPr/>
        <p:nvPr/>
      </p:nvGrpSpPr>
      <p:grpSpPr>
        <a:xfrm>
          <a:off x="0" y="0"/>
          <a:ext cx="0" cy="0"/>
          <a:chOff x="0" y="0"/>
          <a:chExt cx="0" cy="0"/>
        </a:xfrm>
      </p:grpSpPr>
      <p:sp>
        <p:nvSpPr>
          <p:cNvPr id="428" name="Google Shape;428;p47"/>
          <p:cNvSpPr>
            <a:spLocks noGrp="1"/>
          </p:cNvSpPr>
          <p:nvPr>
            <p:ph type="pic" idx="2"/>
          </p:nvPr>
        </p:nvSpPr>
        <p:spPr>
          <a:xfrm>
            <a:off x="0" y="6477000"/>
            <a:ext cx="3886200" cy="2514600"/>
          </a:xfrm>
          <a:prstGeom prst="rect">
            <a:avLst/>
          </a:prstGeom>
          <a:solidFill>
            <a:srgbClr val="A5A5A5"/>
          </a:solidFill>
          <a:ln>
            <a:noFill/>
          </a:ln>
        </p:spPr>
      </p:sp>
      <p:sp>
        <p:nvSpPr>
          <p:cNvPr id="429" name="Google Shape;429;p47"/>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30" name="Google Shape;430;p47"/>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6_No Title, Picture Right, Text Left">
  <p:cSld name="6_No Title, Picture Right, Text Left">
    <p:spTree>
      <p:nvGrpSpPr>
        <p:cNvPr id="1" name="Shape 431"/>
        <p:cNvGrpSpPr/>
        <p:nvPr/>
      </p:nvGrpSpPr>
      <p:grpSpPr>
        <a:xfrm>
          <a:off x="0" y="0"/>
          <a:ext cx="0" cy="0"/>
          <a:chOff x="0" y="0"/>
          <a:chExt cx="0" cy="0"/>
        </a:xfrm>
      </p:grpSpPr>
      <p:sp>
        <p:nvSpPr>
          <p:cNvPr id="432" name="Google Shape;432;p48"/>
          <p:cNvSpPr txBox="1">
            <a:spLocks noGrp="1"/>
          </p:cNvSpPr>
          <p:nvPr>
            <p:ph type="sldNum" idx="12"/>
          </p:nvPr>
        </p:nvSpPr>
        <p:spPr>
          <a:xfrm>
            <a:off x="192024" y="9700308"/>
            <a:ext cx="360996" cy="249299"/>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433" name="Google Shape;433;p48"/>
          <p:cNvSpPr>
            <a:spLocks noGrp="1"/>
          </p:cNvSpPr>
          <p:nvPr>
            <p:ph type="pic" idx="2"/>
          </p:nvPr>
        </p:nvSpPr>
        <p:spPr>
          <a:xfrm>
            <a:off x="5562600" y="0"/>
            <a:ext cx="2209800" cy="10058399"/>
          </a:xfrm>
          <a:prstGeom prst="rect">
            <a:avLst/>
          </a:prstGeom>
          <a:solidFill>
            <a:srgbClr val="A5A5A5"/>
          </a:solidFill>
          <a:ln>
            <a:noFill/>
          </a:ln>
        </p:spPr>
      </p:sp>
      <p:sp>
        <p:nvSpPr>
          <p:cNvPr id="434" name="Google Shape;434;p48"/>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1_Title, Picture Left, Text Right">
  <p:cSld name="1_Title, Picture Left, Text Right">
    <p:spTree>
      <p:nvGrpSpPr>
        <p:cNvPr id="1" name="Shape 435"/>
        <p:cNvGrpSpPr/>
        <p:nvPr/>
      </p:nvGrpSpPr>
      <p:grpSpPr>
        <a:xfrm>
          <a:off x="0" y="0"/>
          <a:ext cx="0" cy="0"/>
          <a:chOff x="0" y="0"/>
          <a:chExt cx="0" cy="0"/>
        </a:xfrm>
      </p:grpSpPr>
      <p:sp>
        <p:nvSpPr>
          <p:cNvPr id="436" name="Google Shape;436;p49"/>
          <p:cNvSpPr>
            <a:spLocks noGrp="1"/>
          </p:cNvSpPr>
          <p:nvPr>
            <p:ph type="pic" idx="2"/>
          </p:nvPr>
        </p:nvSpPr>
        <p:spPr>
          <a:xfrm>
            <a:off x="0" y="0"/>
            <a:ext cx="3886200" cy="10058400"/>
          </a:xfrm>
          <a:prstGeom prst="rect">
            <a:avLst/>
          </a:prstGeom>
          <a:solidFill>
            <a:srgbClr val="A5A5A5"/>
          </a:solidFill>
          <a:ln>
            <a:noFill/>
          </a:ln>
        </p:spPr>
      </p:sp>
      <p:sp>
        <p:nvSpPr>
          <p:cNvPr id="437" name="Google Shape;437;p49"/>
          <p:cNvSpPr txBox="1">
            <a:spLocks noGrp="1"/>
          </p:cNvSpPr>
          <p:nvPr>
            <p:ph type="sldNum" idx="12"/>
          </p:nvPr>
        </p:nvSpPr>
        <p:spPr>
          <a:xfrm>
            <a:off x="7220988"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38" name="Google Shape;438;p49"/>
          <p:cNvSpPr txBox="1">
            <a:spLocks noGrp="1"/>
          </p:cNvSpPr>
          <p:nvPr>
            <p:ph type="body" idx="1"/>
          </p:nvPr>
        </p:nvSpPr>
        <p:spPr>
          <a:xfrm>
            <a:off x="4343400" y="4890701"/>
            <a:ext cx="2757487" cy="276999"/>
          </a:xfrm>
          <a:prstGeom prst="rect">
            <a:avLst/>
          </a:prstGeom>
          <a:solidFill>
            <a:schemeClr val="lt1"/>
          </a:solidFill>
          <a:ln>
            <a:noFill/>
          </a:ln>
        </p:spPr>
        <p:txBody>
          <a:bodyPr spcFirstLastPara="1" wrap="square" lIns="45700" tIns="45700" rIns="45700" bIns="45700" anchor="ctr" anchorCtr="0">
            <a:spAutoFit/>
          </a:bodyPr>
          <a:lstStyle>
            <a:lvl1pPr marL="457200" lvl="0" indent="-228600" algn="l">
              <a:lnSpc>
                <a:spcPct val="100000"/>
              </a:lnSpc>
              <a:spcBef>
                <a:spcPts val="850"/>
              </a:spcBef>
              <a:spcAft>
                <a:spcPts val="0"/>
              </a:spcAft>
              <a:buClr>
                <a:schemeClr val="dk1"/>
              </a:buClr>
              <a:buSzPts val="1200"/>
              <a:buNone/>
              <a:defRPr sz="12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39" name="Google Shape;439;p49"/>
          <p:cNvSpPr txBox="1">
            <a:spLocks noGrp="1"/>
          </p:cNvSpPr>
          <p:nvPr>
            <p:ph type="ftr" idx="11"/>
          </p:nvPr>
        </p:nvSpPr>
        <p:spPr>
          <a:xfrm>
            <a:off x="4076784" y="245115"/>
            <a:ext cx="3505200" cy="26161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b="1">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Whole-Page Image + Text">
  <p:cSld name="Whole-Page Image + Text">
    <p:spTree>
      <p:nvGrpSpPr>
        <p:cNvPr id="1" name="Shape 440"/>
        <p:cNvGrpSpPr/>
        <p:nvPr/>
      </p:nvGrpSpPr>
      <p:grpSpPr>
        <a:xfrm>
          <a:off x="0" y="0"/>
          <a:ext cx="0" cy="0"/>
          <a:chOff x="0" y="0"/>
          <a:chExt cx="0" cy="0"/>
        </a:xfrm>
      </p:grpSpPr>
      <p:sp>
        <p:nvSpPr>
          <p:cNvPr id="441" name="Google Shape;441;p50"/>
          <p:cNvSpPr>
            <a:spLocks noGrp="1"/>
          </p:cNvSpPr>
          <p:nvPr>
            <p:ph type="pic" idx="2"/>
          </p:nvPr>
        </p:nvSpPr>
        <p:spPr>
          <a:xfrm>
            <a:off x="0" y="0"/>
            <a:ext cx="7772400" cy="10058400"/>
          </a:xfrm>
          <a:prstGeom prst="rect">
            <a:avLst/>
          </a:prstGeom>
          <a:solidFill>
            <a:srgbClr val="A5A5A5"/>
          </a:solidFill>
          <a:ln>
            <a:noFill/>
          </a:ln>
        </p:spPr>
      </p:sp>
      <p:sp>
        <p:nvSpPr>
          <p:cNvPr id="442" name="Google Shape;442;p50"/>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43" name="Google Shape;443;p50"/>
          <p:cNvSpPr txBox="1">
            <a:spLocks noGrp="1"/>
          </p:cNvSpPr>
          <p:nvPr>
            <p:ph type="body" idx="1"/>
          </p:nvPr>
        </p:nvSpPr>
        <p:spPr>
          <a:xfrm>
            <a:off x="3666428" y="6222341"/>
            <a:ext cx="3593592" cy="923330"/>
          </a:xfrm>
          <a:prstGeom prst="rect">
            <a:avLst/>
          </a:prstGeom>
          <a:solidFill>
            <a:schemeClr val="lt1">
              <a:alpha val="80000"/>
            </a:schemeClr>
          </a:solidFill>
          <a:ln>
            <a:noFill/>
          </a:ln>
        </p:spPr>
        <p:txBody>
          <a:bodyPr spcFirstLastPara="1" wrap="square" lIns="182875" tIns="182875" rIns="182875" bIns="182875" anchor="ctr" anchorCtr="0">
            <a:spAutoFit/>
          </a:bodyPr>
          <a:lstStyle>
            <a:lvl1pPr marL="457200" lvl="0" indent="-228600" algn="l">
              <a:lnSpc>
                <a:spcPct val="100000"/>
              </a:lnSpc>
              <a:spcBef>
                <a:spcPts val="850"/>
              </a:spcBef>
              <a:spcAft>
                <a:spcPts val="0"/>
              </a:spcAft>
              <a:buClr>
                <a:srgbClr val="000000"/>
              </a:buClr>
              <a:buSzPts val="1800"/>
              <a:buFont typeface="Arial"/>
              <a:buNone/>
              <a:defRPr sz="1800" b="0" i="0">
                <a:solidFill>
                  <a:srgbClr val="000000"/>
                </a:solidFill>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44" name="Google Shape;444;p50"/>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5" name="Google Shape;445;p50"/>
          <p:cNvSpPr>
            <a:spLocks noGrp="1"/>
          </p:cNvSpPr>
          <p:nvPr>
            <p:ph type="pic" idx="3"/>
          </p:nvPr>
        </p:nvSpPr>
        <p:spPr>
          <a:xfrm>
            <a:off x="309214" y="6400800"/>
            <a:ext cx="3113314" cy="2926940"/>
          </a:xfrm>
          <a:prstGeom prst="rect">
            <a:avLst/>
          </a:prstGeom>
          <a:solidFill>
            <a:srgbClr val="A5A5A5"/>
          </a:solidFill>
          <a:ln>
            <a:noFill/>
          </a:ln>
        </p:spPr>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Highlight Layout 5">
  <p:cSld name="Highlight Layout 5">
    <p:spTree>
      <p:nvGrpSpPr>
        <p:cNvPr id="1" name="Shape 446"/>
        <p:cNvGrpSpPr/>
        <p:nvPr/>
      </p:nvGrpSpPr>
      <p:grpSpPr>
        <a:xfrm>
          <a:off x="0" y="0"/>
          <a:ext cx="0" cy="0"/>
          <a:chOff x="0" y="0"/>
          <a:chExt cx="0" cy="0"/>
        </a:xfrm>
      </p:grpSpPr>
      <p:sp>
        <p:nvSpPr>
          <p:cNvPr id="447" name="Google Shape;447;p51"/>
          <p:cNvSpPr>
            <a:spLocks noGrp="1"/>
          </p:cNvSpPr>
          <p:nvPr>
            <p:ph type="pic" idx="2"/>
          </p:nvPr>
        </p:nvSpPr>
        <p:spPr>
          <a:xfrm>
            <a:off x="838200" y="913162"/>
            <a:ext cx="6096000" cy="3942302"/>
          </a:xfrm>
          <a:prstGeom prst="rect">
            <a:avLst/>
          </a:prstGeom>
          <a:solidFill>
            <a:srgbClr val="A5A5A5"/>
          </a:solidFill>
          <a:ln>
            <a:noFill/>
          </a:ln>
        </p:spPr>
      </p:sp>
      <p:sp>
        <p:nvSpPr>
          <p:cNvPr id="448" name="Google Shape;448;p51"/>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49" name="Google Shape;449;p51"/>
          <p:cNvSpPr>
            <a:spLocks noGrp="1"/>
          </p:cNvSpPr>
          <p:nvPr>
            <p:ph type="pic" idx="3"/>
          </p:nvPr>
        </p:nvSpPr>
        <p:spPr>
          <a:xfrm>
            <a:off x="838200" y="5236464"/>
            <a:ext cx="6096000" cy="4059936"/>
          </a:xfrm>
          <a:prstGeom prst="rect">
            <a:avLst/>
          </a:prstGeom>
          <a:solidFill>
            <a:srgbClr val="A5A5A5"/>
          </a:solidFill>
          <a:ln>
            <a:noFill/>
          </a:ln>
        </p:spPr>
      </p:sp>
      <p:sp>
        <p:nvSpPr>
          <p:cNvPr id="450" name="Google Shape;450;p51"/>
          <p:cNvSpPr txBox="1">
            <a:spLocks noGrp="1"/>
          </p:cNvSpPr>
          <p:nvPr>
            <p:ph type="body" idx="1"/>
          </p:nvPr>
        </p:nvSpPr>
        <p:spPr>
          <a:xfrm>
            <a:off x="1600200" y="4191000"/>
            <a:ext cx="4572000" cy="1676400"/>
          </a:xfrm>
          <a:prstGeom prst="rect">
            <a:avLst/>
          </a:prstGeom>
          <a:solidFill>
            <a:schemeClr val="lt1">
              <a:alpha val="83529"/>
            </a:schemeClr>
          </a:solidFill>
          <a:ln>
            <a:noFill/>
          </a:ln>
        </p:spPr>
        <p:txBody>
          <a:bodyPr spcFirstLastPara="1" wrap="square" lIns="182875" tIns="45700" rIns="91425" bIns="45700" anchor="ctr" anchorCtr="0">
            <a:noAutofit/>
          </a:bodyPr>
          <a:lstStyle>
            <a:lvl1pPr marL="457200" lvl="0" indent="-228600" algn="l">
              <a:lnSpc>
                <a:spcPct val="90000"/>
              </a:lnSpc>
              <a:spcBef>
                <a:spcPts val="850"/>
              </a:spcBef>
              <a:spcAft>
                <a:spcPts val="0"/>
              </a:spcAft>
              <a:buClr>
                <a:schemeClr val="accent6"/>
              </a:buClr>
              <a:buSzPts val="3200"/>
              <a:buNone/>
              <a:defRPr sz="3200" i="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51" name="Google Shape;451;p51"/>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Picture Right, Text Left">
  <p:cSld name="Title, Picture Right, Text Left">
    <p:spTree>
      <p:nvGrpSpPr>
        <p:cNvPr id="1" name="Shape 40"/>
        <p:cNvGrpSpPr/>
        <p:nvPr/>
      </p:nvGrpSpPr>
      <p:grpSpPr>
        <a:xfrm>
          <a:off x="0" y="0"/>
          <a:ext cx="0" cy="0"/>
          <a:chOff x="0" y="0"/>
          <a:chExt cx="0" cy="0"/>
        </a:xfrm>
      </p:grpSpPr>
      <p:sp>
        <p:nvSpPr>
          <p:cNvPr id="41" name="Google Shape;41;gc965e24559_0_370"/>
          <p:cNvSpPr>
            <a:spLocks noGrp="1"/>
          </p:cNvSpPr>
          <p:nvPr>
            <p:ph type="pic" idx="2"/>
          </p:nvPr>
        </p:nvSpPr>
        <p:spPr>
          <a:xfrm>
            <a:off x="3886200" y="0"/>
            <a:ext cx="3886200" cy="10058400"/>
          </a:xfrm>
          <a:prstGeom prst="rect">
            <a:avLst/>
          </a:prstGeom>
          <a:solidFill>
            <a:srgbClr val="A5A5A5"/>
          </a:solidFill>
          <a:ln>
            <a:noFill/>
          </a:ln>
        </p:spPr>
      </p:sp>
      <p:sp>
        <p:nvSpPr>
          <p:cNvPr id="42" name="Google Shape;42;gc965e24559_0_370"/>
          <p:cNvSpPr txBox="1">
            <a:spLocks noGrp="1"/>
          </p:cNvSpPr>
          <p:nvPr>
            <p:ph type="ftr" idx="11"/>
          </p:nvPr>
        </p:nvSpPr>
        <p:spPr>
          <a:xfrm>
            <a:off x="18288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gc965e24559_0_370"/>
          <p:cNvSpPr txBox="1">
            <a:spLocks noGrp="1"/>
          </p:cNvSpPr>
          <p:nvPr>
            <p:ph type="sldNum" idx="12"/>
          </p:nvPr>
        </p:nvSpPr>
        <p:spPr>
          <a:xfrm>
            <a:off x="152400" y="9687997"/>
            <a:ext cx="377100" cy="261600"/>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44" name="Google Shape;44;gc965e24559_0_370"/>
          <p:cNvSpPr txBox="1">
            <a:spLocks noGrp="1"/>
          </p:cNvSpPr>
          <p:nvPr>
            <p:ph type="body" idx="1"/>
          </p:nvPr>
        </p:nvSpPr>
        <p:spPr>
          <a:xfrm>
            <a:off x="591944" y="4890700"/>
            <a:ext cx="2757600" cy="276900"/>
          </a:xfrm>
          <a:prstGeom prst="rect">
            <a:avLst/>
          </a:prstGeom>
          <a:solidFill>
            <a:schemeClr val="lt1"/>
          </a:solidFill>
          <a:ln>
            <a:noFill/>
          </a:ln>
        </p:spPr>
        <p:txBody>
          <a:bodyPr spcFirstLastPara="1" wrap="square" lIns="45700" tIns="45700" rIns="45700" bIns="45700" anchor="ctr" anchorCtr="0">
            <a:spAutoFit/>
          </a:bodyPr>
          <a:lstStyle>
            <a:lvl1pPr marL="457200" lvl="0" indent="-228600" algn="r">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5" name="Google Shape;45;gc965e24559_0_370"/>
          <p:cNvSpPr txBox="1">
            <a:spLocks noGrp="1"/>
          </p:cNvSpPr>
          <p:nvPr>
            <p:ph type="body" idx="3"/>
          </p:nvPr>
        </p:nvSpPr>
        <p:spPr>
          <a:xfrm>
            <a:off x="540767" y="990600"/>
            <a:ext cx="3147300" cy="669300"/>
          </a:xfrm>
          <a:prstGeom prst="rect">
            <a:avLst/>
          </a:prstGeom>
          <a:noFill/>
          <a:ln>
            <a:noFill/>
          </a:ln>
        </p:spPr>
        <p:txBody>
          <a:bodyPr spcFirstLastPara="1" wrap="square" lIns="91425" tIns="45700" rIns="91425" bIns="45700" anchor="t" anchorCtr="0">
            <a:spAutoFit/>
          </a:bodyPr>
          <a:lstStyle>
            <a:lvl1pPr marL="457200" lvl="0" indent="-228600" algn="r">
              <a:lnSpc>
                <a:spcPct val="90000"/>
              </a:lnSpc>
              <a:spcBef>
                <a:spcPts val="850"/>
              </a:spcBef>
              <a:spcAft>
                <a:spcPts val="0"/>
              </a:spcAft>
              <a:buClr>
                <a:srgbClr val="000000"/>
              </a:buClr>
              <a:buSzPts val="2400"/>
              <a:buFont typeface="Arial"/>
              <a:buNone/>
              <a:defRPr sz="2400" b="1" i="0" u="none" strike="noStrike" cap="none">
                <a:solidFill>
                  <a:srgbClr val="000000"/>
                </a:solidFill>
                <a:latin typeface="Poppins SemiBold"/>
                <a:ea typeface="Poppins SemiBold"/>
                <a:cs typeface="Poppins SemiBold"/>
                <a:sym typeface="Poppins SemiBold"/>
              </a:defRPr>
            </a:lvl1pPr>
            <a:lvl2pPr marL="914400" lvl="1"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2pPr>
            <a:lvl3pPr marL="1371600" lvl="2"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3pPr>
            <a:lvl4pPr marL="1828800" lvl="3"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4pPr>
            <a:lvl5pPr marL="2286000" lvl="4" indent="-228600" algn="l">
              <a:lnSpc>
                <a:spcPct val="90000"/>
              </a:lnSpc>
              <a:spcBef>
                <a:spcPts val="425"/>
              </a:spcBef>
              <a:spcAft>
                <a:spcPts val="0"/>
              </a:spcAft>
              <a:buClr>
                <a:schemeClr val="dk1"/>
              </a:buClr>
              <a:buSzPts val="1800"/>
              <a:buFont typeface="Arial"/>
              <a:buNone/>
              <a:defRPr sz="1800">
                <a:latin typeface="Inter"/>
                <a:ea typeface="Inter"/>
                <a:cs typeface="Inter"/>
                <a:sym typeface="Inter"/>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Highlight Layout 1">
  <p:cSld name="Highlight Layout 1">
    <p:spTree>
      <p:nvGrpSpPr>
        <p:cNvPr id="1" name="Shape 452"/>
        <p:cNvGrpSpPr/>
        <p:nvPr/>
      </p:nvGrpSpPr>
      <p:grpSpPr>
        <a:xfrm>
          <a:off x="0" y="0"/>
          <a:ext cx="0" cy="0"/>
          <a:chOff x="0" y="0"/>
          <a:chExt cx="0" cy="0"/>
        </a:xfrm>
      </p:grpSpPr>
      <p:sp>
        <p:nvSpPr>
          <p:cNvPr id="453" name="Google Shape;453;p52"/>
          <p:cNvSpPr>
            <a:spLocks noGrp="1"/>
          </p:cNvSpPr>
          <p:nvPr>
            <p:ph type="pic" idx="2"/>
          </p:nvPr>
        </p:nvSpPr>
        <p:spPr>
          <a:xfrm>
            <a:off x="550698" y="782097"/>
            <a:ext cx="6671004" cy="6062953"/>
          </a:xfrm>
          <a:prstGeom prst="rect">
            <a:avLst/>
          </a:prstGeom>
          <a:solidFill>
            <a:srgbClr val="A5A5A5"/>
          </a:solidFill>
          <a:ln>
            <a:noFill/>
          </a:ln>
        </p:spPr>
      </p:sp>
      <p:sp>
        <p:nvSpPr>
          <p:cNvPr id="454" name="Google Shape;454;p52"/>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55" name="Google Shape;455;p52"/>
          <p:cNvSpPr txBox="1">
            <a:spLocks noGrp="1"/>
          </p:cNvSpPr>
          <p:nvPr>
            <p:ph type="body" idx="1"/>
          </p:nvPr>
        </p:nvSpPr>
        <p:spPr>
          <a:xfrm>
            <a:off x="550698" y="7035447"/>
            <a:ext cx="6671004" cy="2316480"/>
          </a:xfrm>
          <a:prstGeom prst="rect">
            <a:avLst/>
          </a:prstGeom>
          <a:noFill/>
          <a:ln>
            <a:noFill/>
          </a:ln>
        </p:spPr>
        <p:txBody>
          <a:bodyPr spcFirstLastPara="1" wrap="square" lIns="0" tIns="45700" rIns="0" bIns="45700" anchor="t" anchorCtr="0">
            <a:noAutofit/>
          </a:bodyPr>
          <a:lstStyle>
            <a:lvl1pPr marL="457200" lvl="0" indent="-228600" algn="l">
              <a:lnSpc>
                <a:spcPct val="90000"/>
              </a:lnSpc>
              <a:spcBef>
                <a:spcPts val="850"/>
              </a:spcBef>
              <a:spcAft>
                <a:spcPts val="0"/>
              </a:spcAft>
              <a:buClr>
                <a:srgbClr val="000000"/>
              </a:buClr>
              <a:buSzPts val="1200"/>
              <a:buNone/>
              <a:defRPr sz="1200" b="0" i="0">
                <a:solidFill>
                  <a:srgbClr val="000000"/>
                </a:solidFill>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56" name="Google Shape;456;p52"/>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Picture Right, Text Left">
  <p:cSld name="Title, Picture Right, Text Left">
    <p:spTree>
      <p:nvGrpSpPr>
        <p:cNvPr id="1" name="Shape 457"/>
        <p:cNvGrpSpPr/>
        <p:nvPr/>
      </p:nvGrpSpPr>
      <p:grpSpPr>
        <a:xfrm>
          <a:off x="0" y="0"/>
          <a:ext cx="0" cy="0"/>
          <a:chOff x="0" y="0"/>
          <a:chExt cx="0" cy="0"/>
        </a:xfrm>
      </p:grpSpPr>
      <p:sp>
        <p:nvSpPr>
          <p:cNvPr id="458" name="Google Shape;458;p53"/>
          <p:cNvSpPr>
            <a:spLocks noGrp="1"/>
          </p:cNvSpPr>
          <p:nvPr>
            <p:ph type="pic" idx="2"/>
          </p:nvPr>
        </p:nvSpPr>
        <p:spPr>
          <a:xfrm>
            <a:off x="3886200" y="0"/>
            <a:ext cx="3886200" cy="10058400"/>
          </a:xfrm>
          <a:prstGeom prst="rect">
            <a:avLst/>
          </a:prstGeom>
          <a:solidFill>
            <a:srgbClr val="A5A5A5"/>
          </a:solidFill>
          <a:ln>
            <a:noFill/>
          </a:ln>
        </p:spPr>
      </p:sp>
      <p:sp>
        <p:nvSpPr>
          <p:cNvPr id="459" name="Google Shape;459;p53"/>
          <p:cNvSpPr txBox="1">
            <a:spLocks noGrp="1"/>
          </p:cNvSpPr>
          <p:nvPr>
            <p:ph type="ftr" idx="11"/>
          </p:nvPr>
        </p:nvSpPr>
        <p:spPr>
          <a:xfrm>
            <a:off x="186877"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0" name="Google Shape;460;p53"/>
          <p:cNvSpPr txBox="1">
            <a:spLocks noGrp="1"/>
          </p:cNvSpPr>
          <p:nvPr>
            <p:ph type="sldNum" idx="12"/>
          </p:nvPr>
        </p:nvSpPr>
        <p:spPr>
          <a:xfrm>
            <a:off x="190872" y="9700308"/>
            <a:ext cx="360996" cy="249299"/>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461" name="Google Shape;461;p53"/>
          <p:cNvSpPr txBox="1">
            <a:spLocks noGrp="1"/>
          </p:cNvSpPr>
          <p:nvPr>
            <p:ph type="body" idx="1"/>
          </p:nvPr>
        </p:nvSpPr>
        <p:spPr>
          <a:xfrm>
            <a:off x="591944" y="4890700"/>
            <a:ext cx="2757487" cy="276999"/>
          </a:xfrm>
          <a:prstGeom prst="rect">
            <a:avLst/>
          </a:prstGeom>
          <a:solidFill>
            <a:schemeClr val="lt1"/>
          </a:solidFill>
          <a:ln>
            <a:noFill/>
          </a:ln>
        </p:spPr>
        <p:txBody>
          <a:bodyPr spcFirstLastPara="1" wrap="square" lIns="45700" tIns="45700" rIns="45700" bIns="45700" anchor="ctr" anchorCtr="0">
            <a:spAutoFit/>
          </a:bodyPr>
          <a:lstStyle>
            <a:lvl1pPr marL="457200" lvl="0" indent="-228600" algn="r">
              <a:lnSpc>
                <a:spcPct val="100000"/>
              </a:lnSpc>
              <a:spcBef>
                <a:spcPts val="850"/>
              </a:spcBef>
              <a:spcAft>
                <a:spcPts val="0"/>
              </a:spcAft>
              <a:buClr>
                <a:schemeClr val="dk1"/>
              </a:buClr>
              <a:buSzPts val="1200"/>
              <a:buNone/>
              <a:defRPr sz="12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62" name="Google Shape;462;p53"/>
          <p:cNvSpPr txBox="1">
            <a:spLocks noGrp="1"/>
          </p:cNvSpPr>
          <p:nvPr>
            <p:ph type="body" idx="3"/>
          </p:nvPr>
        </p:nvSpPr>
        <p:spPr>
          <a:xfrm>
            <a:off x="190873" y="990600"/>
            <a:ext cx="3497208" cy="1077218"/>
          </a:xfrm>
          <a:prstGeom prst="rect">
            <a:avLst/>
          </a:prstGeom>
          <a:noFill/>
          <a:ln>
            <a:noFill/>
          </a:ln>
        </p:spPr>
        <p:txBody>
          <a:bodyPr spcFirstLastPara="1" wrap="square" lIns="91425" tIns="45700" rIns="91425" bIns="45700" anchor="t" anchorCtr="0">
            <a:spAutoFit/>
          </a:bodyPr>
          <a:lstStyle>
            <a:lvl1pPr marL="457200" lvl="0" indent="-228600" algn="r">
              <a:lnSpc>
                <a:spcPct val="90000"/>
              </a:lnSpc>
              <a:spcBef>
                <a:spcPts val="850"/>
              </a:spcBef>
              <a:spcAft>
                <a:spcPts val="0"/>
              </a:spcAft>
              <a:buClr>
                <a:schemeClr val="accent6"/>
              </a:buClr>
              <a:buSzPts val="3200"/>
              <a:buNone/>
              <a:defRPr sz="3200" b="1" i="0" u="none" strike="noStrike" cap="none">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8_No Title, Picture Right, Text Left">
  <p:cSld name="8_No Title, Picture Right, Text Left">
    <p:spTree>
      <p:nvGrpSpPr>
        <p:cNvPr id="1" name="Shape 463"/>
        <p:cNvGrpSpPr/>
        <p:nvPr/>
      </p:nvGrpSpPr>
      <p:grpSpPr>
        <a:xfrm>
          <a:off x="0" y="0"/>
          <a:ext cx="0" cy="0"/>
          <a:chOff x="0" y="0"/>
          <a:chExt cx="0" cy="0"/>
        </a:xfrm>
      </p:grpSpPr>
      <p:sp>
        <p:nvSpPr>
          <p:cNvPr id="464" name="Google Shape;464;p54"/>
          <p:cNvSpPr>
            <a:spLocks noGrp="1"/>
          </p:cNvSpPr>
          <p:nvPr>
            <p:ph type="pic" idx="2"/>
          </p:nvPr>
        </p:nvSpPr>
        <p:spPr>
          <a:xfrm>
            <a:off x="2971800" y="838200"/>
            <a:ext cx="4800600" cy="8382000"/>
          </a:xfrm>
          <a:prstGeom prst="rect">
            <a:avLst/>
          </a:prstGeom>
          <a:solidFill>
            <a:srgbClr val="A5A5A5"/>
          </a:solidFill>
          <a:ln>
            <a:noFill/>
          </a:ln>
        </p:spPr>
      </p:sp>
      <p:sp>
        <p:nvSpPr>
          <p:cNvPr id="465" name="Google Shape;465;p54"/>
          <p:cNvSpPr txBox="1">
            <a:spLocks noGrp="1"/>
          </p:cNvSpPr>
          <p:nvPr>
            <p:ph type="sldNum" idx="12"/>
          </p:nvPr>
        </p:nvSpPr>
        <p:spPr>
          <a:xfrm>
            <a:off x="190872" y="9700308"/>
            <a:ext cx="360996" cy="249299"/>
          </a:xfrm>
          <a:prstGeom prst="rect">
            <a:avLst/>
          </a:prstGeom>
          <a:noFill/>
          <a:ln>
            <a:noFill/>
          </a:ln>
        </p:spPr>
        <p:txBody>
          <a:bodyPr spcFirstLastPara="1" wrap="square" lIns="91425" tIns="45700" rIns="91425" bIns="45700" anchor="b" anchorCtr="0">
            <a:spAutoFit/>
          </a:bodyPr>
          <a:lstStyle>
            <a:lvl1pPr marL="0" marR="0" lvl="0"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l">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l" rtl="0">
              <a:spcBef>
                <a:spcPts val="0"/>
              </a:spcBef>
              <a:spcAft>
                <a:spcPts val="0"/>
              </a:spcAft>
              <a:buNone/>
            </a:pPr>
            <a:fld id="{00000000-1234-1234-1234-123412341234}" type="slidenum">
              <a:rPr lang="en-US"/>
              <a:t>‹#›</a:t>
            </a:fld>
            <a:endParaRPr/>
          </a:p>
        </p:txBody>
      </p:sp>
      <p:sp>
        <p:nvSpPr>
          <p:cNvPr id="466" name="Google Shape;466;p54"/>
          <p:cNvSpPr txBox="1">
            <a:spLocks noGrp="1"/>
          </p:cNvSpPr>
          <p:nvPr>
            <p:ph type="body" idx="1"/>
          </p:nvPr>
        </p:nvSpPr>
        <p:spPr>
          <a:xfrm rot="-5400000">
            <a:off x="-3214299" y="4706032"/>
            <a:ext cx="8382006" cy="646331"/>
          </a:xfrm>
          <a:prstGeom prst="rect">
            <a:avLst/>
          </a:prstGeom>
          <a:solidFill>
            <a:schemeClr val="lt1"/>
          </a:solidFill>
          <a:ln>
            <a:noFill/>
          </a:ln>
        </p:spPr>
        <p:txBody>
          <a:bodyPr spcFirstLastPara="1" wrap="square" lIns="45700" tIns="45700" rIns="45700" bIns="45700" anchor="t" anchorCtr="0">
            <a:spAutoFit/>
          </a:bodyPr>
          <a:lstStyle>
            <a:lvl1pPr marL="457200" lvl="0" indent="-228600" algn="l">
              <a:lnSpc>
                <a:spcPct val="90000"/>
              </a:lnSpc>
              <a:spcBef>
                <a:spcPts val="850"/>
              </a:spcBef>
              <a:spcAft>
                <a:spcPts val="0"/>
              </a:spcAft>
              <a:buClr>
                <a:schemeClr val="accent6"/>
              </a:buClr>
              <a:buSzPts val="3600"/>
              <a:buNone/>
              <a:defRPr sz="36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67" name="Google Shape;467;p54"/>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12_No Title, Picture Right, Text Left">
  <p:cSld name="12_No Title, Picture Right, Text Left">
    <p:spTree>
      <p:nvGrpSpPr>
        <p:cNvPr id="1" name="Shape 468"/>
        <p:cNvGrpSpPr/>
        <p:nvPr/>
      </p:nvGrpSpPr>
      <p:grpSpPr>
        <a:xfrm>
          <a:off x="0" y="0"/>
          <a:ext cx="0" cy="0"/>
          <a:chOff x="0" y="0"/>
          <a:chExt cx="0" cy="0"/>
        </a:xfrm>
      </p:grpSpPr>
      <p:sp>
        <p:nvSpPr>
          <p:cNvPr id="469" name="Google Shape;469;p55"/>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70" name="Google Shape;470;p55"/>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lvl1pPr marL="457200" lvl="0" indent="-228600" algn="l">
              <a:lnSpc>
                <a:spcPct val="90000"/>
              </a:lnSpc>
              <a:spcBef>
                <a:spcPts val="850"/>
              </a:spcBef>
              <a:spcAft>
                <a:spcPts val="0"/>
              </a:spcAft>
              <a:buClr>
                <a:schemeClr val="accent6"/>
              </a:buClr>
              <a:buSzPts val="2800"/>
              <a:buNone/>
              <a:defRPr sz="2800" b="1">
                <a:solidFill>
                  <a:schemeClr val="accent6"/>
                </a:solidFill>
                <a:latin typeface="Bodoni"/>
                <a:ea typeface="Bodoni"/>
                <a:cs typeface="Bodoni"/>
                <a:sym typeface="Bodoni"/>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71" name="Google Shape;471;p55"/>
          <p:cNvSpPr txBox="1">
            <a:spLocks noGrp="1"/>
          </p:cNvSpPr>
          <p:nvPr>
            <p:ph type="body" idx="2"/>
          </p:nvPr>
        </p:nvSpPr>
        <p:spPr>
          <a:xfrm>
            <a:off x="3853541" y="1901951"/>
            <a:ext cx="2926735" cy="7165849"/>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72" name="Google Shape;472;p55"/>
          <p:cNvSpPr>
            <a:spLocks noGrp="1"/>
          </p:cNvSpPr>
          <p:nvPr>
            <p:ph type="pic" idx="3"/>
          </p:nvPr>
        </p:nvSpPr>
        <p:spPr>
          <a:xfrm>
            <a:off x="992124" y="1901952"/>
            <a:ext cx="2568737" cy="2668911"/>
          </a:xfrm>
          <a:prstGeom prst="rect">
            <a:avLst/>
          </a:prstGeom>
          <a:solidFill>
            <a:srgbClr val="A5A5A5"/>
          </a:solidFill>
          <a:ln>
            <a:noFill/>
          </a:ln>
        </p:spPr>
      </p:sp>
      <p:sp>
        <p:nvSpPr>
          <p:cNvPr id="473" name="Google Shape;473;p55"/>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solidFill>
                  <a:schemeClr val="dk1"/>
                </a:solidFill>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4" name="Google Shape;474;p55"/>
          <p:cNvSpPr>
            <a:spLocks noGrp="1"/>
          </p:cNvSpPr>
          <p:nvPr>
            <p:ph type="pic" idx="4"/>
          </p:nvPr>
        </p:nvSpPr>
        <p:spPr>
          <a:xfrm>
            <a:off x="992124" y="4841965"/>
            <a:ext cx="2568737" cy="4225835"/>
          </a:xfrm>
          <a:prstGeom prst="rect">
            <a:avLst/>
          </a:prstGeom>
          <a:solidFill>
            <a:srgbClr val="A5A5A5"/>
          </a:solidFill>
          <a:ln>
            <a:noFill/>
          </a:ln>
        </p:spPr>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10_No Title, Picture Right, Text Left">
  <p:cSld name="10_No Title, Picture Right, Text Left">
    <p:spTree>
      <p:nvGrpSpPr>
        <p:cNvPr id="1" name="Shape 475"/>
        <p:cNvGrpSpPr/>
        <p:nvPr/>
      </p:nvGrpSpPr>
      <p:grpSpPr>
        <a:xfrm>
          <a:off x="0" y="0"/>
          <a:ext cx="0" cy="0"/>
          <a:chOff x="0" y="0"/>
          <a:chExt cx="0" cy="0"/>
        </a:xfrm>
      </p:grpSpPr>
      <p:sp>
        <p:nvSpPr>
          <p:cNvPr id="476" name="Google Shape;476;p56"/>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dk1"/>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77" name="Google Shape;477;p56"/>
          <p:cNvSpPr>
            <a:spLocks noGrp="1"/>
          </p:cNvSpPr>
          <p:nvPr>
            <p:ph type="pic" idx="2"/>
          </p:nvPr>
        </p:nvSpPr>
        <p:spPr>
          <a:xfrm>
            <a:off x="992124" y="6629400"/>
            <a:ext cx="5788152" cy="2819400"/>
          </a:xfrm>
          <a:prstGeom prst="rect">
            <a:avLst/>
          </a:prstGeom>
          <a:solidFill>
            <a:srgbClr val="A5A5A5"/>
          </a:solidFill>
          <a:ln>
            <a:noFill/>
          </a:ln>
        </p:spPr>
      </p:sp>
      <p:sp>
        <p:nvSpPr>
          <p:cNvPr id="478" name="Google Shape;478;p56"/>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9" name="Google Shape;479;p56"/>
          <p:cNvSpPr txBox="1">
            <a:spLocks noGrp="1"/>
          </p:cNvSpPr>
          <p:nvPr>
            <p:ph type="body" idx="1"/>
          </p:nvPr>
        </p:nvSpPr>
        <p:spPr>
          <a:xfrm>
            <a:off x="990600" y="987552"/>
            <a:ext cx="5791200" cy="5390340"/>
          </a:xfrm>
          <a:prstGeom prst="rect">
            <a:avLst/>
          </a:prstGeom>
          <a:noFill/>
          <a:ln>
            <a:noFill/>
          </a:ln>
        </p:spPr>
        <p:txBody>
          <a:bodyPr spcFirstLastPara="1" wrap="square" lIns="45700" tIns="45700" rIns="45700" bIns="45700" anchor="t" anchorCtr="0">
            <a:noAutofit/>
          </a:bodyPr>
          <a:lstStyle>
            <a:lvl1pPr marL="457200" lvl="0" indent="-228600" algn="l">
              <a:lnSpc>
                <a:spcPct val="100000"/>
              </a:lnSpc>
              <a:spcBef>
                <a:spcPts val="850"/>
              </a:spcBef>
              <a:spcAft>
                <a:spcPts val="0"/>
              </a:spcAft>
              <a:buClr>
                <a:schemeClr val="dk1"/>
              </a:buClr>
              <a:buSzPts val="1000"/>
              <a:buNone/>
              <a:defRPr sz="10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Highlight Layout 7">
  <p:cSld name="Highlight Layout 7">
    <p:spTree>
      <p:nvGrpSpPr>
        <p:cNvPr id="1" name="Shape 480"/>
        <p:cNvGrpSpPr/>
        <p:nvPr/>
      </p:nvGrpSpPr>
      <p:grpSpPr>
        <a:xfrm>
          <a:off x="0" y="0"/>
          <a:ext cx="0" cy="0"/>
          <a:chOff x="0" y="0"/>
          <a:chExt cx="0" cy="0"/>
        </a:xfrm>
      </p:grpSpPr>
      <p:sp>
        <p:nvSpPr>
          <p:cNvPr id="481" name="Google Shape;481;p57"/>
          <p:cNvSpPr>
            <a:spLocks noGrp="1"/>
          </p:cNvSpPr>
          <p:nvPr>
            <p:ph type="pic" idx="2"/>
          </p:nvPr>
        </p:nvSpPr>
        <p:spPr>
          <a:xfrm>
            <a:off x="0" y="2590800"/>
            <a:ext cx="7772400" cy="7467600"/>
          </a:xfrm>
          <a:prstGeom prst="rect">
            <a:avLst/>
          </a:prstGeom>
          <a:solidFill>
            <a:srgbClr val="A5A5A5"/>
          </a:solidFill>
          <a:ln>
            <a:noFill/>
          </a:ln>
        </p:spPr>
      </p:sp>
      <p:sp>
        <p:nvSpPr>
          <p:cNvPr id="482" name="Google Shape;482;p57"/>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83" name="Google Shape;483;p57"/>
          <p:cNvSpPr txBox="1">
            <a:spLocks noGrp="1"/>
          </p:cNvSpPr>
          <p:nvPr>
            <p:ph type="body" idx="1"/>
          </p:nvPr>
        </p:nvSpPr>
        <p:spPr>
          <a:xfrm>
            <a:off x="533400" y="1702561"/>
            <a:ext cx="6705600" cy="215444"/>
          </a:xfrm>
          <a:prstGeom prst="rect">
            <a:avLst/>
          </a:prstGeom>
          <a:solidFill>
            <a:schemeClr val="lt1"/>
          </a:solidFill>
          <a:ln>
            <a:noFill/>
          </a:ln>
          <a:effectLst>
            <a:outerShdw dist="63500" dir="10800000" algn="r" rotWithShape="0">
              <a:schemeClr val="dk2"/>
            </a:outerShdw>
          </a:effectLst>
        </p:spPr>
        <p:txBody>
          <a:bodyPr spcFirstLastPara="1" wrap="square" lIns="182875" tIns="0" rIns="91425" bIns="0" anchor="ctr" anchorCtr="0">
            <a:spAutoFit/>
          </a:bodyPr>
          <a:lstStyle>
            <a:lvl1pPr marL="457200" lvl="0" indent="-228600" algn="l">
              <a:lnSpc>
                <a:spcPct val="100000"/>
              </a:lnSpc>
              <a:spcBef>
                <a:spcPts val="600"/>
              </a:spcBef>
              <a:spcAft>
                <a:spcPts val="0"/>
              </a:spcAft>
              <a:buClr>
                <a:srgbClr val="000000"/>
              </a:buClr>
              <a:buSzPts val="1400"/>
              <a:buNone/>
              <a:defRPr sz="1400" b="0" i="0">
                <a:solidFill>
                  <a:srgbClr val="000000"/>
                </a:solidFill>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84" name="Google Shape;484;p57"/>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Highlight Layout 8">
  <p:cSld name="Highlight Layout 8">
    <p:spTree>
      <p:nvGrpSpPr>
        <p:cNvPr id="1" name="Shape 485"/>
        <p:cNvGrpSpPr/>
        <p:nvPr/>
      </p:nvGrpSpPr>
      <p:grpSpPr>
        <a:xfrm>
          <a:off x="0" y="0"/>
          <a:ext cx="0" cy="0"/>
          <a:chOff x="0" y="0"/>
          <a:chExt cx="0" cy="0"/>
        </a:xfrm>
      </p:grpSpPr>
      <p:sp>
        <p:nvSpPr>
          <p:cNvPr id="486" name="Google Shape;486;p58"/>
          <p:cNvSpPr>
            <a:spLocks noGrp="1"/>
          </p:cNvSpPr>
          <p:nvPr>
            <p:ph type="pic" idx="2"/>
          </p:nvPr>
        </p:nvSpPr>
        <p:spPr>
          <a:xfrm>
            <a:off x="0" y="0"/>
            <a:ext cx="7772400" cy="7467600"/>
          </a:xfrm>
          <a:prstGeom prst="rect">
            <a:avLst/>
          </a:prstGeom>
          <a:solidFill>
            <a:srgbClr val="A5A5A5"/>
          </a:solidFill>
          <a:ln>
            <a:noFill/>
          </a:ln>
        </p:spPr>
      </p:sp>
      <p:sp>
        <p:nvSpPr>
          <p:cNvPr id="487" name="Google Shape;487;p58"/>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488" name="Google Shape;488;p58"/>
          <p:cNvSpPr txBox="1">
            <a:spLocks noGrp="1"/>
          </p:cNvSpPr>
          <p:nvPr>
            <p:ph type="body" idx="1"/>
          </p:nvPr>
        </p:nvSpPr>
        <p:spPr>
          <a:xfrm>
            <a:off x="533400" y="7725026"/>
            <a:ext cx="6705600" cy="307777"/>
          </a:xfrm>
          <a:prstGeom prst="rect">
            <a:avLst/>
          </a:prstGeom>
          <a:solidFill>
            <a:schemeClr val="lt1"/>
          </a:solidFill>
          <a:ln>
            <a:noFill/>
          </a:ln>
          <a:effectLst>
            <a:outerShdw dist="63500" dir="10800000" algn="r" rotWithShape="0">
              <a:schemeClr val="dk2"/>
            </a:outerShdw>
          </a:effectLst>
        </p:spPr>
        <p:txBody>
          <a:bodyPr spcFirstLastPara="1" wrap="square" lIns="182875" tIns="45700" rIns="91425" bIns="45700" anchor="ctr" anchorCtr="0">
            <a:spAutoFit/>
          </a:bodyPr>
          <a:lstStyle>
            <a:lvl1pPr marL="457200" lvl="0" indent="-228600" algn="l">
              <a:lnSpc>
                <a:spcPct val="90000"/>
              </a:lnSpc>
              <a:spcBef>
                <a:spcPts val="850"/>
              </a:spcBef>
              <a:spcAft>
                <a:spcPts val="0"/>
              </a:spcAft>
              <a:buClr>
                <a:srgbClr val="000000"/>
              </a:buClr>
              <a:buSzPts val="1400"/>
              <a:buNone/>
              <a:defRPr sz="1400" b="0" i="0">
                <a:solidFill>
                  <a:srgbClr val="000000"/>
                </a:solidFill>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89" name="Google Shape;489;p58"/>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 Text (2 Columns)">
  <p:cSld name="Title + Text (2 Columns)">
    <p:spTree>
      <p:nvGrpSpPr>
        <p:cNvPr id="1" name="Shape 490"/>
        <p:cNvGrpSpPr/>
        <p:nvPr/>
      </p:nvGrpSpPr>
      <p:grpSpPr>
        <a:xfrm>
          <a:off x="0" y="0"/>
          <a:ext cx="0" cy="0"/>
          <a:chOff x="0" y="0"/>
          <a:chExt cx="0" cy="0"/>
        </a:xfrm>
      </p:grpSpPr>
      <p:sp>
        <p:nvSpPr>
          <p:cNvPr id="491" name="Google Shape;491;p59"/>
          <p:cNvSpPr txBox="1">
            <a:spLocks noGrp="1"/>
          </p:cNvSpPr>
          <p:nvPr>
            <p:ph type="title"/>
          </p:nvPr>
        </p:nvSpPr>
        <p:spPr>
          <a:xfrm>
            <a:off x="534353" y="761559"/>
            <a:ext cx="6703695" cy="49244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accent6"/>
              </a:buClr>
              <a:buSzPts val="3200"/>
              <a:buFont typeface="Bodon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2" name="Google Shape;492;p59"/>
          <p:cNvSpPr txBox="1">
            <a:spLocks noGrp="1"/>
          </p:cNvSpPr>
          <p:nvPr>
            <p:ph type="ftr" idx="11"/>
          </p:nvPr>
        </p:nvSpPr>
        <p:spPr>
          <a:xfrm>
            <a:off x="2133601" y="256032"/>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3" name="Google Shape;493;p59"/>
          <p:cNvSpPr txBox="1">
            <a:spLocks noGrp="1"/>
          </p:cNvSpPr>
          <p:nvPr>
            <p:ph type="body" idx="1"/>
          </p:nvPr>
        </p:nvSpPr>
        <p:spPr>
          <a:xfrm>
            <a:off x="534353" y="1905000"/>
            <a:ext cx="6703695" cy="276999"/>
          </a:xfrm>
          <a:prstGeom prst="rect">
            <a:avLst/>
          </a:prstGeom>
          <a:solidFill>
            <a:schemeClr val="lt1"/>
          </a:solidFill>
          <a:ln>
            <a:noFill/>
          </a:ln>
        </p:spPr>
        <p:txBody>
          <a:bodyPr spcFirstLastPara="1" wrap="square" lIns="45700" tIns="45700" rIns="45700" bIns="45700" anchor="t" anchorCtr="0">
            <a:spAutoFit/>
          </a:bodyPr>
          <a:lstStyle>
            <a:lvl1pPr marL="457200" lvl="0" indent="-228600" algn="l">
              <a:lnSpc>
                <a:spcPct val="100000"/>
              </a:lnSpc>
              <a:spcBef>
                <a:spcPts val="850"/>
              </a:spcBef>
              <a:spcAft>
                <a:spcPts val="0"/>
              </a:spcAft>
              <a:buClr>
                <a:schemeClr val="dk1"/>
              </a:buClr>
              <a:buSzPts val="1200"/>
              <a:buNone/>
              <a:defRPr sz="1200"/>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494" name="Google Shape;494;p59"/>
          <p:cNvSpPr txBox="1">
            <a:spLocks noGrp="1"/>
          </p:cNvSpPr>
          <p:nvPr>
            <p:ph type="sldNum" idx="12"/>
          </p:nvPr>
        </p:nvSpPr>
        <p:spPr>
          <a:xfrm>
            <a:off x="3705702" y="9701784"/>
            <a:ext cx="360997"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495"/>
        <p:cNvGrpSpPr/>
        <p:nvPr/>
      </p:nvGrpSpPr>
      <p:grpSpPr>
        <a:xfrm>
          <a:off x="0" y="0"/>
          <a:ext cx="0" cy="0"/>
          <a:chOff x="0" y="0"/>
          <a:chExt cx="0" cy="0"/>
        </a:xfrm>
      </p:grpSpPr>
      <p:sp>
        <p:nvSpPr>
          <p:cNvPr id="496" name="Google Shape;496;p60"/>
          <p:cNvSpPr txBox="1">
            <a:spLocks noGrp="1"/>
          </p:cNvSpPr>
          <p:nvPr>
            <p:ph type="title"/>
          </p:nvPr>
        </p:nvSpPr>
        <p:spPr>
          <a:xfrm>
            <a:off x="534353" y="761559"/>
            <a:ext cx="6703695" cy="49244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accent6"/>
              </a:buClr>
              <a:buSzPts val="3200"/>
              <a:buFont typeface="Bodon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7" name="Google Shape;497;p60"/>
          <p:cNvSpPr txBox="1">
            <a:spLocks noGrp="1"/>
          </p:cNvSpPr>
          <p:nvPr>
            <p:ph type="ftr" idx="11"/>
          </p:nvPr>
        </p:nvSpPr>
        <p:spPr>
          <a:xfrm>
            <a:off x="2133601" y="256032"/>
            <a:ext cx="3505200" cy="249299"/>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Bodoni"/>
                <a:ea typeface="Bodoni"/>
                <a:cs typeface="Bodoni"/>
                <a:sym typeface="Bodon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8" name="Google Shape;498;p60"/>
          <p:cNvSpPr txBox="1">
            <a:spLocks noGrp="1"/>
          </p:cNvSpPr>
          <p:nvPr>
            <p:ph type="sldNum" idx="12"/>
          </p:nvPr>
        </p:nvSpPr>
        <p:spPr>
          <a:xfrm>
            <a:off x="3705702" y="9701784"/>
            <a:ext cx="360997" cy="249299"/>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No Title, Picture Left, Text Right">
  <p:cSld name="No Title, Picture Left, Text Right">
    <p:spTree>
      <p:nvGrpSpPr>
        <p:cNvPr id="1" name="Shape 46"/>
        <p:cNvGrpSpPr/>
        <p:nvPr/>
      </p:nvGrpSpPr>
      <p:grpSpPr>
        <a:xfrm>
          <a:off x="0" y="0"/>
          <a:ext cx="0" cy="0"/>
          <a:chOff x="0" y="0"/>
          <a:chExt cx="0" cy="0"/>
        </a:xfrm>
      </p:grpSpPr>
      <p:sp>
        <p:nvSpPr>
          <p:cNvPr id="47" name="Google Shape;47;gc965e24559_0_376"/>
          <p:cNvSpPr>
            <a:spLocks noGrp="1"/>
          </p:cNvSpPr>
          <p:nvPr>
            <p:ph type="pic" idx="2"/>
          </p:nvPr>
        </p:nvSpPr>
        <p:spPr>
          <a:xfrm>
            <a:off x="0" y="0"/>
            <a:ext cx="3886200" cy="10058400"/>
          </a:xfrm>
          <a:prstGeom prst="rect">
            <a:avLst/>
          </a:prstGeom>
          <a:solidFill>
            <a:srgbClr val="A5A5A5"/>
          </a:solidFill>
          <a:ln>
            <a:noFill/>
          </a:ln>
        </p:spPr>
      </p:sp>
      <p:sp>
        <p:nvSpPr>
          <p:cNvPr id="48" name="Google Shape;48;gc965e24559_0_376"/>
          <p:cNvSpPr txBox="1">
            <a:spLocks noGrp="1"/>
          </p:cNvSpPr>
          <p:nvPr>
            <p:ph type="ftr" idx="11"/>
          </p:nvPr>
        </p:nvSpPr>
        <p:spPr>
          <a:xfrm>
            <a:off x="408638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gc965e24559_0_376"/>
          <p:cNvSpPr txBox="1">
            <a:spLocks noGrp="1"/>
          </p:cNvSpPr>
          <p:nvPr>
            <p:ph type="sldNum" idx="12"/>
          </p:nvPr>
        </p:nvSpPr>
        <p:spPr>
          <a:xfrm>
            <a:off x="7204958" y="9687997"/>
            <a:ext cx="377100" cy="261600"/>
          </a:xfrm>
          <a:prstGeom prst="rect">
            <a:avLst/>
          </a:prstGeom>
          <a:noFill/>
          <a:ln>
            <a:noFill/>
          </a:ln>
        </p:spPr>
        <p:txBody>
          <a:bodyPr spcFirstLastPara="1" wrap="square" lIns="91425" tIns="45700" rIns="91425" bIns="45700" anchor="b" anchorCtr="0">
            <a:sp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
        <p:nvSpPr>
          <p:cNvPr id="50" name="Google Shape;50;gc965e24559_0_376"/>
          <p:cNvSpPr txBox="1">
            <a:spLocks noGrp="1"/>
          </p:cNvSpPr>
          <p:nvPr>
            <p:ph type="body" idx="1"/>
          </p:nvPr>
        </p:nvSpPr>
        <p:spPr>
          <a:xfrm>
            <a:off x="4267200" y="4890700"/>
            <a:ext cx="2757600" cy="276900"/>
          </a:xfrm>
          <a:prstGeom prst="rect">
            <a:avLst/>
          </a:prstGeom>
          <a:solidFill>
            <a:schemeClr val="lt1"/>
          </a:solidFill>
          <a:ln>
            <a:noFill/>
          </a:ln>
        </p:spPr>
        <p:txBody>
          <a:bodyPr spcFirstLastPara="1" wrap="square" lIns="45700" tIns="45700" rIns="45700" bIns="45700" anchor="ctr" anchorCtr="0">
            <a:spAutoFit/>
          </a:bodyPr>
          <a:lstStyle>
            <a:lvl1pPr marL="457200" lvl="0" indent="-228600" algn="l">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No Title, Picture Left, Text Right">
  <p:cSld name="1_No Title, Picture Left, Text Right">
    <p:spTree>
      <p:nvGrpSpPr>
        <p:cNvPr id="1" name="Shape 51"/>
        <p:cNvGrpSpPr/>
        <p:nvPr/>
      </p:nvGrpSpPr>
      <p:grpSpPr>
        <a:xfrm>
          <a:off x="0" y="0"/>
          <a:ext cx="0" cy="0"/>
          <a:chOff x="0" y="0"/>
          <a:chExt cx="0" cy="0"/>
        </a:xfrm>
      </p:grpSpPr>
      <p:sp>
        <p:nvSpPr>
          <p:cNvPr id="52" name="Google Shape;52;gc965e24559_0_381"/>
          <p:cNvSpPr txBox="1">
            <a:spLocks noGrp="1"/>
          </p:cNvSpPr>
          <p:nvPr>
            <p:ph type="ftr" idx="11"/>
          </p:nvPr>
        </p:nvSpPr>
        <p:spPr>
          <a:xfrm>
            <a:off x="408638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gc965e24559_0_381"/>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54" name="Google Shape;54;gc965e24559_0_381"/>
          <p:cNvSpPr txBox="1">
            <a:spLocks noGrp="1"/>
          </p:cNvSpPr>
          <p:nvPr>
            <p:ph type="body" idx="1"/>
          </p:nvPr>
        </p:nvSpPr>
        <p:spPr>
          <a:xfrm>
            <a:off x="1143000" y="5477256"/>
            <a:ext cx="5486400" cy="276900"/>
          </a:xfrm>
          <a:prstGeom prst="rect">
            <a:avLst/>
          </a:prstGeom>
          <a:solidFill>
            <a:schemeClr val="lt1"/>
          </a:solidFill>
          <a:ln>
            <a:noFill/>
          </a:ln>
        </p:spPr>
        <p:txBody>
          <a:bodyPr spcFirstLastPara="1" wrap="square" lIns="45700" tIns="45700" rIns="45700" bIns="45700" anchor="t" anchorCtr="0">
            <a:spAutoFit/>
          </a:bodyPr>
          <a:lstStyle>
            <a:lvl1pPr marL="457200" lvl="0" indent="-228600" algn="l">
              <a:lnSpc>
                <a:spcPct val="100000"/>
              </a:lnSpc>
              <a:spcBef>
                <a:spcPts val="850"/>
              </a:spcBef>
              <a:spcAft>
                <a:spcPts val="0"/>
              </a:spcAft>
              <a:buClr>
                <a:schemeClr val="dk1"/>
              </a:buClr>
              <a:buSzPts val="1200"/>
              <a:buNone/>
              <a:defRPr sz="120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55" name="Google Shape;55;gc965e24559_0_381"/>
          <p:cNvSpPr>
            <a:spLocks noGrp="1"/>
          </p:cNvSpPr>
          <p:nvPr>
            <p:ph type="pic" idx="2"/>
          </p:nvPr>
        </p:nvSpPr>
        <p:spPr>
          <a:xfrm>
            <a:off x="0" y="0"/>
            <a:ext cx="2587800" cy="5029200"/>
          </a:xfrm>
          <a:prstGeom prst="rect">
            <a:avLst/>
          </a:prstGeom>
          <a:solidFill>
            <a:srgbClr val="A5A5A5"/>
          </a:solidFill>
          <a:ln>
            <a:noFill/>
          </a:ln>
        </p:spPr>
      </p:sp>
      <p:sp>
        <p:nvSpPr>
          <p:cNvPr id="56" name="Google Shape;56;gc965e24559_0_381"/>
          <p:cNvSpPr>
            <a:spLocks noGrp="1"/>
          </p:cNvSpPr>
          <p:nvPr>
            <p:ph type="pic" idx="3"/>
          </p:nvPr>
        </p:nvSpPr>
        <p:spPr>
          <a:xfrm>
            <a:off x="2587752" y="0"/>
            <a:ext cx="2596800" cy="5029200"/>
          </a:xfrm>
          <a:prstGeom prst="rect">
            <a:avLst/>
          </a:prstGeom>
          <a:solidFill>
            <a:srgbClr val="A5A5A5"/>
          </a:solidFill>
          <a:ln>
            <a:noFill/>
          </a:ln>
        </p:spPr>
      </p:sp>
      <p:sp>
        <p:nvSpPr>
          <p:cNvPr id="57" name="Google Shape;57;gc965e24559_0_381"/>
          <p:cNvSpPr>
            <a:spLocks noGrp="1"/>
          </p:cNvSpPr>
          <p:nvPr>
            <p:ph type="pic" idx="4"/>
          </p:nvPr>
        </p:nvSpPr>
        <p:spPr>
          <a:xfrm>
            <a:off x="5184648" y="0"/>
            <a:ext cx="2587800" cy="5029200"/>
          </a:xfrm>
          <a:prstGeom prst="rect">
            <a:avLst/>
          </a:prstGeom>
          <a:solidFill>
            <a:srgbClr val="A5A5A5"/>
          </a:solid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_No Title, Picture Left, Text Right">
  <p:cSld name="2_No Title, Picture Left, Text Right">
    <p:spTree>
      <p:nvGrpSpPr>
        <p:cNvPr id="1" name="Shape 58"/>
        <p:cNvGrpSpPr/>
        <p:nvPr/>
      </p:nvGrpSpPr>
      <p:grpSpPr>
        <a:xfrm>
          <a:off x="0" y="0"/>
          <a:ext cx="0" cy="0"/>
          <a:chOff x="0" y="0"/>
          <a:chExt cx="0" cy="0"/>
        </a:xfrm>
      </p:grpSpPr>
      <p:sp>
        <p:nvSpPr>
          <p:cNvPr id="59" name="Google Shape;59;gc965e24559_0_388"/>
          <p:cNvSpPr>
            <a:spLocks noGrp="1"/>
          </p:cNvSpPr>
          <p:nvPr>
            <p:ph type="pic" idx="2"/>
          </p:nvPr>
        </p:nvSpPr>
        <p:spPr>
          <a:xfrm>
            <a:off x="0" y="0"/>
            <a:ext cx="2587800" cy="5029200"/>
          </a:xfrm>
          <a:prstGeom prst="rect">
            <a:avLst/>
          </a:prstGeom>
          <a:solidFill>
            <a:srgbClr val="A5A5A5"/>
          </a:solidFill>
          <a:ln>
            <a:noFill/>
          </a:ln>
        </p:spPr>
      </p:sp>
      <p:sp>
        <p:nvSpPr>
          <p:cNvPr id="60" name="Google Shape;60;gc965e24559_0_388"/>
          <p:cNvSpPr txBox="1">
            <a:spLocks noGrp="1"/>
          </p:cNvSpPr>
          <p:nvPr>
            <p:ph type="ftr" idx="11"/>
          </p:nvPr>
        </p:nvSpPr>
        <p:spPr>
          <a:xfrm>
            <a:off x="4086380" y="257426"/>
            <a:ext cx="3505200" cy="249300"/>
          </a:xfrm>
          <a:prstGeom prst="rect">
            <a:avLst/>
          </a:prstGeom>
          <a:noFill/>
          <a:ln>
            <a:noFill/>
          </a:ln>
        </p:spPr>
        <p:txBody>
          <a:bodyPr spcFirstLastPara="1" wrap="square" lIns="91425" tIns="45700" rIns="91425" bIns="45700" anchor="b" anchorCtr="0">
            <a:spAutoFit/>
          </a:bodyPr>
          <a:lstStyle>
            <a:lvl1pPr lvl="0" algn="ctr">
              <a:lnSpc>
                <a:spcPct val="100000"/>
              </a:lnSpc>
              <a:spcBef>
                <a:spcPts val="0"/>
              </a:spcBef>
              <a:spcAft>
                <a:spcPts val="0"/>
              </a:spcAft>
              <a:buSzPts val="1400"/>
              <a:buNone/>
              <a:defRPr>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gc965e24559_0_388"/>
          <p:cNvSpPr txBox="1">
            <a:spLocks noGrp="1"/>
          </p:cNvSpPr>
          <p:nvPr>
            <p:ph type="sldNum" idx="12"/>
          </p:nvPr>
        </p:nvSpPr>
        <p:spPr>
          <a:xfrm>
            <a:off x="3697687" y="9687997"/>
            <a:ext cx="377100" cy="261600"/>
          </a:xfrm>
          <a:prstGeom prst="rect">
            <a:avLst/>
          </a:prstGeom>
          <a:noFill/>
          <a:ln>
            <a:noFill/>
          </a:ln>
        </p:spPr>
        <p:txBody>
          <a:bodyPr spcFirstLastPara="1" wrap="square" lIns="91425" tIns="45700" rIns="91425" bIns="45700" anchor="b" anchorCtr="0">
            <a:spAutoFit/>
          </a:bodyPr>
          <a:lstStyle>
            <a:lvl1pPr marL="0" marR="0" lvl="0"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1pPr>
            <a:lvl2pPr marL="0" marR="0" lvl="1"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2pPr>
            <a:lvl3pPr marL="0" marR="0" lvl="2"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3pPr>
            <a:lvl4pPr marL="0" marR="0" lvl="3"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4pPr>
            <a:lvl5pPr marL="0" marR="0" lvl="4"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5pPr>
            <a:lvl6pPr marL="0" marR="0" lvl="5"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6pPr>
            <a:lvl7pPr marL="0" marR="0" lvl="6"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7pPr>
            <a:lvl8pPr marL="0" marR="0" lvl="7"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8pPr>
            <a:lvl9pPr marL="0" marR="0" lvl="8" indent="0" algn="ctr">
              <a:lnSpc>
                <a:spcPct val="100000"/>
              </a:lnSpc>
              <a:spcBef>
                <a:spcPts val="0"/>
              </a:spcBef>
              <a:spcAft>
                <a:spcPts val="0"/>
              </a:spcAft>
              <a:buClr>
                <a:srgbClr val="000000"/>
              </a:buClr>
              <a:buSzPts val="1100"/>
              <a:buFont typeface="Arial"/>
              <a:buNone/>
              <a:defRPr sz="1100" b="0" i="0" u="none" strike="noStrike" cap="none">
                <a:solidFill>
                  <a:srgbClr val="888888"/>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
        <p:nvSpPr>
          <p:cNvPr id="62" name="Google Shape;62;gc965e24559_0_388"/>
          <p:cNvSpPr txBox="1">
            <a:spLocks noGrp="1"/>
          </p:cNvSpPr>
          <p:nvPr>
            <p:ph type="body" idx="1"/>
          </p:nvPr>
        </p:nvSpPr>
        <p:spPr>
          <a:xfrm>
            <a:off x="838200" y="7010400"/>
            <a:ext cx="1905000" cy="461700"/>
          </a:xfrm>
          <a:prstGeom prst="rect">
            <a:avLst/>
          </a:prstGeom>
          <a:solidFill>
            <a:schemeClr val="lt1"/>
          </a:solidFill>
          <a:ln>
            <a:noFill/>
          </a:ln>
        </p:spPr>
        <p:txBody>
          <a:bodyPr spcFirstLastPara="1" wrap="square" lIns="45700" tIns="45700" rIns="45700" bIns="45700" anchor="t" anchorCtr="0">
            <a:spAutoFit/>
          </a:bodyPr>
          <a:lstStyle>
            <a:lvl1pPr marL="457200" lvl="0" indent="-228600" algn="ctr">
              <a:lnSpc>
                <a:spcPct val="90000"/>
              </a:lnSpc>
              <a:spcBef>
                <a:spcPts val="850"/>
              </a:spcBef>
              <a:spcAft>
                <a:spcPts val="0"/>
              </a:spcAft>
              <a:buClr>
                <a:schemeClr val="dk1"/>
              </a:buClr>
              <a:buSzPts val="1200"/>
              <a:buNone/>
              <a:defRPr sz="1200" b="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63" name="Google Shape;63;gc965e24559_0_388"/>
          <p:cNvSpPr>
            <a:spLocks noGrp="1"/>
          </p:cNvSpPr>
          <p:nvPr>
            <p:ph type="pic" idx="3"/>
          </p:nvPr>
        </p:nvSpPr>
        <p:spPr>
          <a:xfrm>
            <a:off x="2587752" y="0"/>
            <a:ext cx="2596800" cy="5029200"/>
          </a:xfrm>
          <a:prstGeom prst="rect">
            <a:avLst/>
          </a:prstGeom>
          <a:solidFill>
            <a:srgbClr val="A5A5A5"/>
          </a:solidFill>
          <a:ln>
            <a:noFill/>
          </a:ln>
        </p:spPr>
      </p:sp>
      <p:sp>
        <p:nvSpPr>
          <p:cNvPr id="64" name="Google Shape;64;gc965e24559_0_388"/>
          <p:cNvSpPr>
            <a:spLocks noGrp="1"/>
          </p:cNvSpPr>
          <p:nvPr>
            <p:ph type="pic" idx="4"/>
          </p:nvPr>
        </p:nvSpPr>
        <p:spPr>
          <a:xfrm>
            <a:off x="5184648" y="0"/>
            <a:ext cx="2587800" cy="5029200"/>
          </a:xfrm>
          <a:prstGeom prst="rect">
            <a:avLst/>
          </a:prstGeom>
          <a:solidFill>
            <a:srgbClr val="A5A5A5"/>
          </a:solidFill>
          <a:ln>
            <a:noFill/>
          </a:ln>
        </p:spPr>
      </p:sp>
      <p:sp>
        <p:nvSpPr>
          <p:cNvPr id="65" name="Google Shape;65;gc965e24559_0_388"/>
          <p:cNvSpPr txBox="1">
            <a:spLocks noGrp="1"/>
          </p:cNvSpPr>
          <p:nvPr>
            <p:ph type="body" idx="5"/>
          </p:nvPr>
        </p:nvSpPr>
        <p:spPr>
          <a:xfrm>
            <a:off x="2933700" y="7010400"/>
            <a:ext cx="1905000" cy="461700"/>
          </a:xfrm>
          <a:prstGeom prst="rect">
            <a:avLst/>
          </a:prstGeom>
          <a:solidFill>
            <a:schemeClr val="lt1"/>
          </a:solidFill>
          <a:ln>
            <a:noFill/>
          </a:ln>
        </p:spPr>
        <p:txBody>
          <a:bodyPr spcFirstLastPara="1" wrap="square" lIns="45700" tIns="45700" rIns="45700" bIns="45700" anchor="t" anchorCtr="0">
            <a:spAutoFit/>
          </a:bodyPr>
          <a:lstStyle>
            <a:lvl1pPr marL="457200" lvl="0" indent="-228600" algn="ctr">
              <a:lnSpc>
                <a:spcPct val="90000"/>
              </a:lnSpc>
              <a:spcBef>
                <a:spcPts val="850"/>
              </a:spcBef>
              <a:spcAft>
                <a:spcPts val="0"/>
              </a:spcAft>
              <a:buClr>
                <a:schemeClr val="dk1"/>
              </a:buClr>
              <a:buSzPts val="1200"/>
              <a:buNone/>
              <a:defRPr sz="1200" b="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
        <p:nvSpPr>
          <p:cNvPr id="66" name="Google Shape;66;gc965e24559_0_388"/>
          <p:cNvSpPr txBox="1">
            <a:spLocks noGrp="1"/>
          </p:cNvSpPr>
          <p:nvPr>
            <p:ph type="body" idx="6"/>
          </p:nvPr>
        </p:nvSpPr>
        <p:spPr>
          <a:xfrm>
            <a:off x="5029200" y="7010400"/>
            <a:ext cx="1905000" cy="461700"/>
          </a:xfrm>
          <a:prstGeom prst="rect">
            <a:avLst/>
          </a:prstGeom>
          <a:solidFill>
            <a:schemeClr val="lt1"/>
          </a:solidFill>
          <a:ln>
            <a:noFill/>
          </a:ln>
        </p:spPr>
        <p:txBody>
          <a:bodyPr spcFirstLastPara="1" wrap="square" lIns="45700" tIns="45700" rIns="45700" bIns="45700" anchor="t" anchorCtr="0">
            <a:spAutoFit/>
          </a:bodyPr>
          <a:lstStyle>
            <a:lvl1pPr marL="457200" lvl="0" indent="-228600" algn="ctr">
              <a:lnSpc>
                <a:spcPct val="90000"/>
              </a:lnSpc>
              <a:spcBef>
                <a:spcPts val="850"/>
              </a:spcBef>
              <a:spcAft>
                <a:spcPts val="0"/>
              </a:spcAft>
              <a:buClr>
                <a:schemeClr val="dk1"/>
              </a:buClr>
              <a:buSzPts val="1200"/>
              <a:buNone/>
              <a:defRPr sz="1200" b="0">
                <a:latin typeface="Inter"/>
                <a:ea typeface="Inter"/>
                <a:cs typeface="Inter"/>
                <a:sym typeface="Inter"/>
              </a:defRPr>
            </a:lvl1pPr>
            <a:lvl2pPr marL="914400" lvl="1" indent="-228600" algn="l">
              <a:lnSpc>
                <a:spcPct val="90000"/>
              </a:lnSpc>
              <a:spcBef>
                <a:spcPts val="425"/>
              </a:spcBef>
              <a:spcAft>
                <a:spcPts val="0"/>
              </a:spcAft>
              <a:buClr>
                <a:schemeClr val="dk1"/>
              </a:buClr>
              <a:buSzPts val="1800"/>
              <a:buNone/>
              <a:defRPr/>
            </a:lvl2pPr>
            <a:lvl3pPr marL="1371600" lvl="2" indent="-228600" algn="l">
              <a:lnSpc>
                <a:spcPct val="90000"/>
              </a:lnSpc>
              <a:spcBef>
                <a:spcPts val="425"/>
              </a:spcBef>
              <a:spcAft>
                <a:spcPts val="0"/>
              </a:spcAft>
              <a:buClr>
                <a:schemeClr val="dk1"/>
              </a:buClr>
              <a:buSzPts val="1800"/>
              <a:buNone/>
              <a:defRPr/>
            </a:lvl3pPr>
            <a:lvl4pPr marL="1828800" lvl="3" indent="-228600" algn="l">
              <a:lnSpc>
                <a:spcPct val="90000"/>
              </a:lnSpc>
              <a:spcBef>
                <a:spcPts val="425"/>
              </a:spcBef>
              <a:spcAft>
                <a:spcPts val="0"/>
              </a:spcAft>
              <a:buClr>
                <a:schemeClr val="dk1"/>
              </a:buClr>
              <a:buSzPts val="1800"/>
              <a:buNone/>
              <a:defRPr/>
            </a:lvl4pPr>
            <a:lvl5pPr marL="2286000" lvl="4" indent="-228600" algn="l">
              <a:lnSpc>
                <a:spcPct val="90000"/>
              </a:lnSpc>
              <a:spcBef>
                <a:spcPts val="425"/>
              </a:spcBef>
              <a:spcAft>
                <a:spcPts val="0"/>
              </a:spcAft>
              <a:buClr>
                <a:schemeClr val="dk1"/>
              </a:buClr>
              <a:buSzPts val="1800"/>
              <a:buNone/>
              <a:defRPr/>
            </a:lvl5pPr>
            <a:lvl6pPr marL="2743200" lvl="5" indent="-342900" algn="l">
              <a:lnSpc>
                <a:spcPct val="90000"/>
              </a:lnSpc>
              <a:spcBef>
                <a:spcPts val="425"/>
              </a:spcBef>
              <a:spcAft>
                <a:spcPts val="0"/>
              </a:spcAft>
              <a:buClr>
                <a:schemeClr val="dk1"/>
              </a:buClr>
              <a:buSzPts val="1800"/>
              <a:buChar char="•"/>
              <a:defRPr/>
            </a:lvl6pPr>
            <a:lvl7pPr marL="3200400" lvl="6" indent="-342900" algn="l">
              <a:lnSpc>
                <a:spcPct val="90000"/>
              </a:lnSpc>
              <a:spcBef>
                <a:spcPts val="425"/>
              </a:spcBef>
              <a:spcAft>
                <a:spcPts val="0"/>
              </a:spcAft>
              <a:buClr>
                <a:schemeClr val="dk1"/>
              </a:buClr>
              <a:buSzPts val="1800"/>
              <a:buChar char="•"/>
              <a:defRPr/>
            </a:lvl7pPr>
            <a:lvl8pPr marL="3657600" lvl="7" indent="-342900" algn="l">
              <a:lnSpc>
                <a:spcPct val="90000"/>
              </a:lnSpc>
              <a:spcBef>
                <a:spcPts val="425"/>
              </a:spcBef>
              <a:spcAft>
                <a:spcPts val="0"/>
              </a:spcAft>
              <a:buClr>
                <a:schemeClr val="dk1"/>
              </a:buClr>
              <a:buSzPts val="1800"/>
              <a:buChar char="•"/>
              <a:defRPr/>
            </a:lvl8pPr>
            <a:lvl9pPr marL="4114800" lvl="8" indent="-342900" algn="l">
              <a:lnSpc>
                <a:spcPct val="90000"/>
              </a:lnSpc>
              <a:spcBef>
                <a:spcPts val="425"/>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theme" Target="../theme/theme2.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gc965e24559_0_339"/>
          <p:cNvSpPr txBox="1">
            <a:spLocks noGrp="1"/>
          </p:cNvSpPr>
          <p:nvPr>
            <p:ph type="title"/>
          </p:nvPr>
        </p:nvSpPr>
        <p:spPr>
          <a:xfrm>
            <a:off x="534353" y="535519"/>
            <a:ext cx="6703800" cy="547800"/>
          </a:xfrm>
          <a:prstGeom prst="rect">
            <a:avLst/>
          </a:prstGeom>
          <a:noFill/>
          <a:ln>
            <a:noFill/>
          </a:ln>
        </p:spPr>
        <p:txBody>
          <a:bodyPr spcFirstLastPara="1" wrap="square" lIns="91425" tIns="45700" rIns="91425" bIns="45700" anchor="t" anchorCtr="0">
            <a:spAutoFit/>
          </a:bodyPr>
          <a:lstStyle>
            <a:lvl1pPr marR="0" lvl="0" algn="l" rtl="0">
              <a:lnSpc>
                <a:spcPct val="90000"/>
              </a:lnSpc>
              <a:spcBef>
                <a:spcPts val="0"/>
              </a:spcBef>
              <a:spcAft>
                <a:spcPts val="0"/>
              </a:spcAft>
              <a:buClr>
                <a:schemeClr val="dk1"/>
              </a:buClr>
              <a:buSzPts val="3200"/>
              <a:buFont typeface="Poppins SemiBold"/>
              <a:buNone/>
              <a:defRPr sz="3200" b="1" i="0" u="none" strike="noStrike" cap="none">
                <a:solidFill>
                  <a:schemeClr val="dk1"/>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gc965e24559_0_339"/>
          <p:cNvSpPr txBox="1">
            <a:spLocks noGrp="1"/>
          </p:cNvSpPr>
          <p:nvPr>
            <p:ph type="body" idx="1"/>
          </p:nvPr>
        </p:nvSpPr>
        <p:spPr>
          <a:xfrm>
            <a:off x="534353" y="1998316"/>
            <a:ext cx="6703800" cy="1502700"/>
          </a:xfrm>
          <a:prstGeom prst="rect">
            <a:avLst/>
          </a:prstGeom>
          <a:noFill/>
          <a:ln>
            <a:noFill/>
          </a:ln>
        </p:spPr>
        <p:txBody>
          <a:bodyPr spcFirstLastPara="1" wrap="square" lIns="91425" tIns="45700" rIns="91425" bIns="45700" anchor="t" anchorCtr="0">
            <a:spAutoFit/>
          </a:bodyPr>
          <a:lstStyle>
            <a:lvl1pPr marL="457200" marR="0" lvl="0" indent="-228600" algn="l" rtl="0">
              <a:lnSpc>
                <a:spcPct val="90000"/>
              </a:lnSpc>
              <a:spcBef>
                <a:spcPts val="850"/>
              </a:spcBef>
              <a:spcAft>
                <a:spcPts val="0"/>
              </a:spcAft>
              <a:buClr>
                <a:schemeClr val="dk1"/>
              </a:buClr>
              <a:buSzPts val="2000"/>
              <a:buFont typeface="Arial"/>
              <a:buNone/>
              <a:defRPr sz="2000" b="0" i="0" u="none" strike="noStrike" cap="none">
                <a:solidFill>
                  <a:schemeClr val="dk1"/>
                </a:solidFill>
                <a:latin typeface="Inter"/>
                <a:ea typeface="Inter"/>
                <a:cs typeface="Inter"/>
                <a:sym typeface="Inter"/>
              </a:defRPr>
            </a:lvl1pPr>
            <a:lvl2pPr marL="914400" marR="0" lvl="1" indent="-228600" algn="l" rtl="0">
              <a:lnSpc>
                <a:spcPct val="90000"/>
              </a:lnSpc>
              <a:spcBef>
                <a:spcPts val="425"/>
              </a:spcBef>
              <a:spcAft>
                <a:spcPts val="0"/>
              </a:spcAft>
              <a:buClr>
                <a:schemeClr val="dk1"/>
              </a:buClr>
              <a:buSzPts val="2000"/>
              <a:buFont typeface="Arial"/>
              <a:buNone/>
              <a:defRPr sz="2000" b="0" i="0" u="none" strike="noStrike" cap="none">
                <a:solidFill>
                  <a:schemeClr val="dk1"/>
                </a:solidFill>
                <a:latin typeface="Inter"/>
                <a:ea typeface="Inter"/>
                <a:cs typeface="Inter"/>
                <a:sym typeface="Inter"/>
              </a:defRPr>
            </a:lvl2pPr>
            <a:lvl3pPr marL="1371600" marR="0" lvl="2" indent="-228600" algn="l" rtl="0">
              <a:lnSpc>
                <a:spcPct val="90000"/>
              </a:lnSpc>
              <a:spcBef>
                <a:spcPts val="425"/>
              </a:spcBef>
              <a:spcAft>
                <a:spcPts val="0"/>
              </a:spcAft>
              <a:buClr>
                <a:schemeClr val="dk1"/>
              </a:buClr>
              <a:buSzPts val="1600"/>
              <a:buFont typeface="Arial"/>
              <a:buNone/>
              <a:defRPr sz="1600" b="0" i="0" u="none" strike="noStrike" cap="none">
                <a:solidFill>
                  <a:schemeClr val="dk1"/>
                </a:solidFill>
                <a:latin typeface="Inter"/>
                <a:ea typeface="Inter"/>
                <a:cs typeface="Inter"/>
                <a:sym typeface="Inter"/>
              </a:defRPr>
            </a:lvl3pPr>
            <a:lvl4pPr marL="1828800" marR="0" lvl="3" indent="-228600" algn="l" rtl="0">
              <a:lnSpc>
                <a:spcPct val="90000"/>
              </a:lnSpc>
              <a:spcBef>
                <a:spcPts val="425"/>
              </a:spcBef>
              <a:spcAft>
                <a:spcPts val="0"/>
              </a:spcAft>
              <a:buClr>
                <a:schemeClr val="dk1"/>
              </a:buClr>
              <a:buSzPts val="1400"/>
              <a:buFont typeface="Arial"/>
              <a:buNone/>
              <a:defRPr sz="1400" b="0" i="0" u="none" strike="noStrike" cap="none">
                <a:solidFill>
                  <a:schemeClr val="dk1"/>
                </a:solidFill>
                <a:latin typeface="Inter"/>
                <a:ea typeface="Inter"/>
                <a:cs typeface="Inter"/>
                <a:sym typeface="Inter"/>
              </a:defRPr>
            </a:lvl4pPr>
            <a:lvl5pPr marL="2286000" marR="0" lvl="4" indent="-228600" algn="l" rtl="0">
              <a:lnSpc>
                <a:spcPct val="90000"/>
              </a:lnSpc>
              <a:spcBef>
                <a:spcPts val="425"/>
              </a:spcBef>
              <a:spcAft>
                <a:spcPts val="0"/>
              </a:spcAft>
              <a:buClr>
                <a:schemeClr val="dk1"/>
              </a:buClr>
              <a:buSzPts val="1400"/>
              <a:buFont typeface="Arial"/>
              <a:buNone/>
              <a:defRPr sz="1400" b="0" i="0" u="none" strike="noStrike" cap="none">
                <a:solidFill>
                  <a:schemeClr val="dk1"/>
                </a:solidFill>
                <a:latin typeface="Inter"/>
                <a:ea typeface="Inter"/>
                <a:cs typeface="Inter"/>
                <a:sym typeface="Inter"/>
              </a:defRPr>
            </a:lvl5pPr>
            <a:lvl6pPr marL="2743200" marR="0" lvl="5" indent="-325754" algn="l" rtl="0">
              <a:lnSpc>
                <a:spcPct val="90000"/>
              </a:lnSpc>
              <a:spcBef>
                <a:spcPts val="425"/>
              </a:spcBef>
              <a:spcAft>
                <a:spcPts val="0"/>
              </a:spcAft>
              <a:buClr>
                <a:schemeClr val="dk1"/>
              </a:buClr>
              <a:buSzPts val="1530"/>
              <a:buFont typeface="Arial"/>
              <a:buChar char="•"/>
              <a:defRPr sz="1530" b="0" i="0" u="none" strike="noStrike" cap="none">
                <a:solidFill>
                  <a:schemeClr val="dk1"/>
                </a:solidFill>
                <a:latin typeface="Inter"/>
                <a:ea typeface="Inter"/>
                <a:cs typeface="Inter"/>
                <a:sym typeface="Inter"/>
              </a:defRPr>
            </a:lvl6pPr>
            <a:lvl7pPr marL="3200400" marR="0" lvl="6" indent="-325754" algn="l" rtl="0">
              <a:lnSpc>
                <a:spcPct val="90000"/>
              </a:lnSpc>
              <a:spcBef>
                <a:spcPts val="425"/>
              </a:spcBef>
              <a:spcAft>
                <a:spcPts val="0"/>
              </a:spcAft>
              <a:buClr>
                <a:schemeClr val="dk1"/>
              </a:buClr>
              <a:buSzPts val="1530"/>
              <a:buFont typeface="Arial"/>
              <a:buChar char="•"/>
              <a:defRPr sz="1530" b="0" i="0" u="none" strike="noStrike" cap="none">
                <a:solidFill>
                  <a:schemeClr val="dk1"/>
                </a:solidFill>
                <a:latin typeface="Inter"/>
                <a:ea typeface="Inter"/>
                <a:cs typeface="Inter"/>
                <a:sym typeface="Inter"/>
              </a:defRPr>
            </a:lvl7pPr>
            <a:lvl8pPr marL="3657600" marR="0" lvl="7" indent="-325754" algn="l" rtl="0">
              <a:lnSpc>
                <a:spcPct val="90000"/>
              </a:lnSpc>
              <a:spcBef>
                <a:spcPts val="425"/>
              </a:spcBef>
              <a:spcAft>
                <a:spcPts val="0"/>
              </a:spcAft>
              <a:buClr>
                <a:schemeClr val="dk1"/>
              </a:buClr>
              <a:buSzPts val="1530"/>
              <a:buFont typeface="Arial"/>
              <a:buChar char="•"/>
              <a:defRPr sz="1530" b="0" i="0" u="none" strike="noStrike" cap="none">
                <a:solidFill>
                  <a:schemeClr val="dk1"/>
                </a:solidFill>
                <a:latin typeface="Inter"/>
                <a:ea typeface="Inter"/>
                <a:cs typeface="Inter"/>
                <a:sym typeface="Inter"/>
              </a:defRPr>
            </a:lvl8pPr>
            <a:lvl9pPr marL="4114800" marR="0" lvl="8" indent="-325754" algn="l" rtl="0">
              <a:lnSpc>
                <a:spcPct val="90000"/>
              </a:lnSpc>
              <a:spcBef>
                <a:spcPts val="425"/>
              </a:spcBef>
              <a:spcAft>
                <a:spcPts val="0"/>
              </a:spcAft>
              <a:buClr>
                <a:schemeClr val="dk1"/>
              </a:buClr>
              <a:buSzPts val="1530"/>
              <a:buFont typeface="Arial"/>
              <a:buChar char="•"/>
              <a:defRPr sz="1530" b="0" i="0" u="none" strike="noStrike" cap="none">
                <a:solidFill>
                  <a:schemeClr val="dk1"/>
                </a:solidFill>
                <a:latin typeface="Inter"/>
                <a:ea typeface="Inter"/>
                <a:cs typeface="Inter"/>
                <a:sym typeface="Inter"/>
              </a:defRPr>
            </a:lvl9pPr>
          </a:lstStyle>
          <a:p>
            <a:endParaRPr/>
          </a:p>
        </p:txBody>
      </p:sp>
      <p:sp>
        <p:nvSpPr>
          <p:cNvPr id="12" name="Google Shape;12;gc965e24559_0_339"/>
          <p:cNvSpPr txBox="1">
            <a:spLocks noGrp="1"/>
          </p:cNvSpPr>
          <p:nvPr>
            <p:ph type="dt" idx="10"/>
          </p:nvPr>
        </p:nvSpPr>
        <p:spPr>
          <a:xfrm>
            <a:off x="534353" y="9608867"/>
            <a:ext cx="681600" cy="249300"/>
          </a:xfrm>
          <a:prstGeom prst="rect">
            <a:avLst/>
          </a:prstGeom>
          <a:noFill/>
          <a:ln>
            <a:noFill/>
          </a:ln>
        </p:spPr>
        <p:txBody>
          <a:bodyPr spcFirstLastPara="1" wrap="square" lIns="91425" tIns="45700" rIns="91425" bIns="45700" anchor="b" anchorCtr="0">
            <a:spAutoFit/>
          </a:bodyPr>
          <a:lstStyle>
            <a:lvl1pPr marR="0" lvl="0" algn="l" rtl="0">
              <a:lnSpc>
                <a:spcPct val="100000"/>
              </a:lnSpc>
              <a:spcBef>
                <a:spcPts val="0"/>
              </a:spcBef>
              <a:spcAft>
                <a:spcPts val="0"/>
              </a:spcAft>
              <a:buClr>
                <a:srgbClr val="000000"/>
              </a:buClr>
              <a:buSzPts val="1400"/>
              <a:buFont typeface="Arial"/>
              <a:buNone/>
              <a:defRPr sz="1020" b="0" i="0" u="none" strike="noStrike" cap="none">
                <a:solidFill>
                  <a:srgbClr val="888888"/>
                </a:solidFill>
                <a:latin typeface="Inter"/>
                <a:ea typeface="Inter"/>
                <a:cs typeface="Inter"/>
                <a:sym typeface="Inte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9pPr>
          </a:lstStyle>
          <a:p>
            <a:endParaRPr/>
          </a:p>
        </p:txBody>
      </p:sp>
      <p:sp>
        <p:nvSpPr>
          <p:cNvPr id="13" name="Google Shape;13;gc965e24559_0_339"/>
          <p:cNvSpPr txBox="1">
            <a:spLocks noGrp="1"/>
          </p:cNvSpPr>
          <p:nvPr>
            <p:ph type="ftr" idx="11"/>
          </p:nvPr>
        </p:nvSpPr>
        <p:spPr>
          <a:xfrm>
            <a:off x="2133601" y="256032"/>
            <a:ext cx="3505200" cy="249300"/>
          </a:xfrm>
          <a:prstGeom prst="rect">
            <a:avLst/>
          </a:prstGeom>
          <a:noFill/>
          <a:ln>
            <a:noFill/>
          </a:ln>
        </p:spPr>
        <p:txBody>
          <a:bodyPr spcFirstLastPara="1" wrap="square" lIns="91425" tIns="45700" rIns="91425" bIns="45700" anchor="b" anchorCtr="0">
            <a:spAutoFit/>
          </a:bodyPr>
          <a:lstStyle>
            <a:lvl1pPr marR="0" lvl="0" algn="ctr" rtl="0">
              <a:lnSpc>
                <a:spcPct val="100000"/>
              </a:lnSpc>
              <a:spcBef>
                <a:spcPts val="0"/>
              </a:spcBef>
              <a:spcAft>
                <a:spcPts val="0"/>
              </a:spcAft>
              <a:buClr>
                <a:srgbClr val="000000"/>
              </a:buClr>
              <a:buSzPts val="1400"/>
              <a:buFont typeface="Arial"/>
              <a:buNone/>
              <a:defRPr sz="1020" b="0" i="0" u="none" strike="noStrike" cap="none">
                <a:solidFill>
                  <a:srgbClr val="888888"/>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9pPr>
          </a:lstStyle>
          <a:p>
            <a:endParaRPr/>
          </a:p>
        </p:txBody>
      </p:sp>
      <p:sp>
        <p:nvSpPr>
          <p:cNvPr id="14" name="Google Shape;14;gc965e24559_0_339"/>
          <p:cNvSpPr txBox="1">
            <a:spLocks noGrp="1"/>
          </p:cNvSpPr>
          <p:nvPr>
            <p:ph type="sldNum" idx="12"/>
          </p:nvPr>
        </p:nvSpPr>
        <p:spPr>
          <a:xfrm>
            <a:off x="3716122" y="9608867"/>
            <a:ext cx="340200" cy="249300"/>
          </a:xfrm>
          <a:prstGeom prst="rect">
            <a:avLst/>
          </a:prstGeom>
          <a:noFill/>
          <a:ln>
            <a:noFill/>
          </a:ln>
        </p:spPr>
        <p:txBody>
          <a:bodyPr spcFirstLastPara="1" wrap="square" lIns="91425" tIns="45700" rIns="91425" bIns="45700" anchor="b" anchorCtr="0">
            <a:spAutoFit/>
          </a:bodyPr>
          <a:lstStyle>
            <a:lvl1pPr marL="0" marR="0" lvl="0" indent="0" algn="r" rtl="0">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1pPr>
            <a:lvl2pPr marL="0" marR="0" lvl="1" indent="0" algn="r" rtl="0">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2pPr>
            <a:lvl3pPr marL="0" marR="0" lvl="2" indent="0" algn="r" rtl="0">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3pPr>
            <a:lvl4pPr marL="0" marR="0" lvl="3" indent="0" algn="r" rtl="0">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4pPr>
            <a:lvl5pPr marL="0" marR="0" lvl="4" indent="0" algn="r" rtl="0">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5pPr>
            <a:lvl6pPr marL="0" marR="0" lvl="5" indent="0" algn="r" rtl="0">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6pPr>
            <a:lvl7pPr marL="0" marR="0" lvl="6" indent="0" algn="r" rtl="0">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7pPr>
            <a:lvl8pPr marL="0" marR="0" lvl="7" indent="0" algn="r" rtl="0">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8pPr>
            <a:lvl9pPr marL="0" marR="0" lvl="8" indent="0" algn="r" rtl="0">
              <a:lnSpc>
                <a:spcPct val="100000"/>
              </a:lnSpc>
              <a:spcBef>
                <a:spcPts val="0"/>
              </a:spcBef>
              <a:spcAft>
                <a:spcPts val="0"/>
              </a:spcAft>
              <a:buClr>
                <a:srgbClr val="000000"/>
              </a:buClr>
              <a:buSzPts val="1020"/>
              <a:buFont typeface="Arial"/>
              <a:buNone/>
              <a:defRPr sz="1020" b="0" i="0" u="none" strike="noStrike" cap="none">
                <a:solidFill>
                  <a:srgbClr val="888888"/>
                </a:solidFill>
                <a:latin typeface="Inter"/>
                <a:ea typeface="Inter"/>
                <a:cs typeface="Inter"/>
                <a:sym typeface="Inter"/>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5"/>
        <p:cNvGrpSpPr/>
        <p:nvPr/>
      </p:nvGrpSpPr>
      <p:grpSpPr>
        <a:xfrm>
          <a:off x="0" y="0"/>
          <a:ext cx="0" cy="0"/>
          <a:chOff x="0" y="0"/>
          <a:chExt cx="0" cy="0"/>
        </a:xfrm>
      </p:grpSpPr>
      <p:sp>
        <p:nvSpPr>
          <p:cNvPr id="326" name="Google Shape;326;p29"/>
          <p:cNvSpPr txBox="1">
            <a:spLocks noGrp="1"/>
          </p:cNvSpPr>
          <p:nvPr>
            <p:ph type="title"/>
          </p:nvPr>
        </p:nvSpPr>
        <p:spPr>
          <a:xfrm>
            <a:off x="534353" y="990600"/>
            <a:ext cx="6703695" cy="492443"/>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chemeClr val="accent6"/>
              </a:buClr>
              <a:buSzPts val="3200"/>
              <a:buFont typeface="Bodoni"/>
              <a:buNone/>
              <a:defRPr sz="3200" b="1" i="0" u="none" strike="noStrike" cap="none">
                <a:solidFill>
                  <a:schemeClr val="accent6"/>
                </a:solidFill>
                <a:latin typeface="Bodoni"/>
                <a:ea typeface="Bodoni"/>
                <a:cs typeface="Bodoni"/>
                <a:sym typeface="Bodon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27" name="Google Shape;327;p29"/>
          <p:cNvSpPr txBox="1">
            <a:spLocks noGrp="1"/>
          </p:cNvSpPr>
          <p:nvPr>
            <p:ph type="body" idx="1"/>
          </p:nvPr>
        </p:nvSpPr>
        <p:spPr>
          <a:xfrm>
            <a:off x="992124" y="1901952"/>
            <a:ext cx="5788152" cy="897682"/>
          </a:xfrm>
          <a:prstGeom prst="rect">
            <a:avLst/>
          </a:prstGeom>
          <a:noFill/>
          <a:ln>
            <a:noFill/>
          </a:ln>
        </p:spPr>
        <p:txBody>
          <a:bodyPr spcFirstLastPara="1" wrap="square" lIns="0" tIns="0" rIns="0" bIns="0" anchor="t" anchorCtr="0">
            <a:spAutoFit/>
          </a:bodyPr>
          <a:lstStyle>
            <a:lvl1pPr marL="457200" marR="0" lvl="0" indent="-228600" algn="l" rtl="0">
              <a:lnSpc>
                <a:spcPct val="90000"/>
              </a:lnSpc>
              <a:spcBef>
                <a:spcPts val="850"/>
              </a:spcBef>
              <a:spcAft>
                <a:spcPts val="0"/>
              </a:spcAft>
              <a:buClr>
                <a:schemeClr val="dk1"/>
              </a:buClr>
              <a:buSzPts val="1000"/>
              <a:buFont typeface="Arial"/>
              <a:buNone/>
              <a:defRPr sz="1000" b="0" i="0" u="none" strike="noStrike" cap="none">
                <a:solidFill>
                  <a:schemeClr val="dk1"/>
                </a:solidFill>
                <a:latin typeface="Inter"/>
                <a:ea typeface="Inter"/>
                <a:cs typeface="Inter"/>
                <a:sym typeface="Inter"/>
              </a:defRPr>
            </a:lvl1pPr>
            <a:lvl2pPr marL="914400" marR="0" lvl="1" indent="-228600" algn="l" rtl="0">
              <a:lnSpc>
                <a:spcPct val="90000"/>
              </a:lnSpc>
              <a:spcBef>
                <a:spcPts val="425"/>
              </a:spcBef>
              <a:spcAft>
                <a:spcPts val="0"/>
              </a:spcAft>
              <a:buClr>
                <a:schemeClr val="dk1"/>
              </a:buClr>
              <a:buSzPts val="1000"/>
              <a:buFont typeface="Arial"/>
              <a:buNone/>
              <a:defRPr sz="1000" b="0" i="0" u="none" strike="noStrike" cap="none">
                <a:solidFill>
                  <a:schemeClr val="dk1"/>
                </a:solidFill>
                <a:latin typeface="Inter"/>
                <a:ea typeface="Inter"/>
                <a:cs typeface="Inter"/>
                <a:sym typeface="Inter"/>
              </a:defRPr>
            </a:lvl2pPr>
            <a:lvl3pPr marL="1371600" marR="0" lvl="2" indent="-228600" algn="l" rtl="0">
              <a:lnSpc>
                <a:spcPct val="90000"/>
              </a:lnSpc>
              <a:spcBef>
                <a:spcPts val="425"/>
              </a:spcBef>
              <a:spcAft>
                <a:spcPts val="0"/>
              </a:spcAft>
              <a:buClr>
                <a:schemeClr val="dk1"/>
              </a:buClr>
              <a:buSzPts val="1000"/>
              <a:buFont typeface="Arial"/>
              <a:buNone/>
              <a:defRPr sz="1000" b="0" i="0" u="none" strike="noStrike" cap="none">
                <a:solidFill>
                  <a:schemeClr val="dk1"/>
                </a:solidFill>
                <a:latin typeface="Inter"/>
                <a:ea typeface="Inter"/>
                <a:cs typeface="Inter"/>
                <a:sym typeface="Inter"/>
              </a:defRPr>
            </a:lvl3pPr>
            <a:lvl4pPr marL="1828800" marR="0" lvl="3" indent="-228600" algn="l" rtl="0">
              <a:lnSpc>
                <a:spcPct val="90000"/>
              </a:lnSpc>
              <a:spcBef>
                <a:spcPts val="425"/>
              </a:spcBef>
              <a:spcAft>
                <a:spcPts val="0"/>
              </a:spcAft>
              <a:buClr>
                <a:schemeClr val="dk1"/>
              </a:buClr>
              <a:buSzPts val="1000"/>
              <a:buFont typeface="Arial"/>
              <a:buNone/>
              <a:defRPr sz="1000" b="0" i="0" u="none" strike="noStrike" cap="none">
                <a:solidFill>
                  <a:schemeClr val="dk1"/>
                </a:solidFill>
                <a:latin typeface="Inter"/>
                <a:ea typeface="Inter"/>
                <a:cs typeface="Inter"/>
                <a:sym typeface="Inter"/>
              </a:defRPr>
            </a:lvl4pPr>
            <a:lvl5pPr marL="2286000" marR="0" lvl="4" indent="-228600" algn="l" rtl="0">
              <a:lnSpc>
                <a:spcPct val="90000"/>
              </a:lnSpc>
              <a:spcBef>
                <a:spcPts val="425"/>
              </a:spcBef>
              <a:spcAft>
                <a:spcPts val="0"/>
              </a:spcAft>
              <a:buClr>
                <a:schemeClr val="dk1"/>
              </a:buClr>
              <a:buSzPts val="1000"/>
              <a:buFont typeface="Arial"/>
              <a:buNone/>
              <a:defRPr sz="1000" b="0" i="0" u="none" strike="noStrike" cap="none">
                <a:solidFill>
                  <a:schemeClr val="dk1"/>
                </a:solidFill>
                <a:latin typeface="Inter"/>
                <a:ea typeface="Inter"/>
                <a:cs typeface="Inter"/>
                <a:sym typeface="Inter"/>
              </a:defRPr>
            </a:lvl5pPr>
            <a:lvl6pPr marL="2743200" marR="0" lvl="5" indent="-325754" algn="l" rtl="0">
              <a:lnSpc>
                <a:spcPct val="90000"/>
              </a:lnSpc>
              <a:spcBef>
                <a:spcPts val="425"/>
              </a:spcBef>
              <a:spcAft>
                <a:spcPts val="0"/>
              </a:spcAft>
              <a:buClr>
                <a:schemeClr val="dk1"/>
              </a:buClr>
              <a:buSzPts val="1530"/>
              <a:buFont typeface="Arial"/>
              <a:buChar char="•"/>
              <a:defRPr sz="1530" b="0" i="0" u="none" strike="noStrike" cap="none">
                <a:solidFill>
                  <a:schemeClr val="dk1"/>
                </a:solidFill>
                <a:latin typeface="Inter"/>
                <a:ea typeface="Inter"/>
                <a:cs typeface="Inter"/>
                <a:sym typeface="Inter"/>
              </a:defRPr>
            </a:lvl6pPr>
            <a:lvl7pPr marL="3200400" marR="0" lvl="6" indent="-325754" algn="l" rtl="0">
              <a:lnSpc>
                <a:spcPct val="90000"/>
              </a:lnSpc>
              <a:spcBef>
                <a:spcPts val="425"/>
              </a:spcBef>
              <a:spcAft>
                <a:spcPts val="0"/>
              </a:spcAft>
              <a:buClr>
                <a:schemeClr val="dk1"/>
              </a:buClr>
              <a:buSzPts val="1530"/>
              <a:buFont typeface="Arial"/>
              <a:buChar char="•"/>
              <a:defRPr sz="1530" b="0" i="0" u="none" strike="noStrike" cap="none">
                <a:solidFill>
                  <a:schemeClr val="dk1"/>
                </a:solidFill>
                <a:latin typeface="Inter"/>
                <a:ea typeface="Inter"/>
                <a:cs typeface="Inter"/>
                <a:sym typeface="Inter"/>
              </a:defRPr>
            </a:lvl7pPr>
            <a:lvl8pPr marL="3657600" marR="0" lvl="7" indent="-325754" algn="l" rtl="0">
              <a:lnSpc>
                <a:spcPct val="90000"/>
              </a:lnSpc>
              <a:spcBef>
                <a:spcPts val="425"/>
              </a:spcBef>
              <a:spcAft>
                <a:spcPts val="0"/>
              </a:spcAft>
              <a:buClr>
                <a:schemeClr val="dk1"/>
              </a:buClr>
              <a:buSzPts val="1530"/>
              <a:buFont typeface="Arial"/>
              <a:buChar char="•"/>
              <a:defRPr sz="1530" b="0" i="0" u="none" strike="noStrike" cap="none">
                <a:solidFill>
                  <a:schemeClr val="dk1"/>
                </a:solidFill>
                <a:latin typeface="Inter"/>
                <a:ea typeface="Inter"/>
                <a:cs typeface="Inter"/>
                <a:sym typeface="Inter"/>
              </a:defRPr>
            </a:lvl8pPr>
            <a:lvl9pPr marL="4114800" marR="0" lvl="8" indent="-325754" algn="l" rtl="0">
              <a:lnSpc>
                <a:spcPct val="90000"/>
              </a:lnSpc>
              <a:spcBef>
                <a:spcPts val="425"/>
              </a:spcBef>
              <a:spcAft>
                <a:spcPts val="0"/>
              </a:spcAft>
              <a:buClr>
                <a:schemeClr val="dk1"/>
              </a:buClr>
              <a:buSzPts val="1530"/>
              <a:buFont typeface="Arial"/>
              <a:buChar char="•"/>
              <a:defRPr sz="1530" b="0" i="0" u="none" strike="noStrike" cap="none">
                <a:solidFill>
                  <a:schemeClr val="dk1"/>
                </a:solidFill>
                <a:latin typeface="Inter"/>
                <a:ea typeface="Inter"/>
                <a:cs typeface="Inter"/>
                <a:sym typeface="Inter"/>
              </a:defRPr>
            </a:lvl9pPr>
          </a:lstStyle>
          <a:p>
            <a:endParaRPr/>
          </a:p>
        </p:txBody>
      </p:sp>
      <p:sp>
        <p:nvSpPr>
          <p:cNvPr id="328" name="Google Shape;328;p29"/>
          <p:cNvSpPr txBox="1">
            <a:spLocks noGrp="1"/>
          </p:cNvSpPr>
          <p:nvPr>
            <p:ph type="ftr" idx="11"/>
          </p:nvPr>
        </p:nvSpPr>
        <p:spPr>
          <a:xfrm>
            <a:off x="2133601" y="140089"/>
            <a:ext cx="3505200" cy="261610"/>
          </a:xfrm>
          <a:prstGeom prst="rect">
            <a:avLst/>
          </a:prstGeom>
          <a:noFill/>
          <a:ln>
            <a:noFill/>
          </a:ln>
        </p:spPr>
        <p:txBody>
          <a:bodyPr spcFirstLastPara="1" wrap="square" lIns="91425" tIns="45700" rIns="91425" bIns="45700" anchor="b" anchorCtr="0">
            <a:spAutoFit/>
          </a:bodyPr>
          <a:lstStyle>
            <a:lvl1pPr marR="0" lvl="0" algn="ctr" rtl="0">
              <a:lnSpc>
                <a:spcPct val="100000"/>
              </a:lnSpc>
              <a:spcBef>
                <a:spcPts val="0"/>
              </a:spcBef>
              <a:spcAft>
                <a:spcPts val="0"/>
              </a:spcAft>
              <a:buClr>
                <a:srgbClr val="000000"/>
              </a:buClr>
              <a:buSzPts val="1400"/>
              <a:buFont typeface="Arial"/>
              <a:buNone/>
              <a:defRPr sz="1100" b="1" i="0" u="none" strike="noStrike" cap="none">
                <a:solidFill>
                  <a:schemeClr val="dk1"/>
                </a:solidFill>
                <a:latin typeface="Bodoni"/>
                <a:ea typeface="Bodoni"/>
                <a:cs typeface="Bodoni"/>
                <a:sym typeface="Bodon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Inter"/>
                <a:ea typeface="Inter"/>
                <a:cs typeface="Inter"/>
                <a:sym typeface="Inter"/>
              </a:defRPr>
            </a:lvl9pPr>
          </a:lstStyle>
          <a:p>
            <a:endParaRPr/>
          </a:p>
        </p:txBody>
      </p:sp>
      <p:sp>
        <p:nvSpPr>
          <p:cNvPr id="329" name="Google Shape;329;p29"/>
          <p:cNvSpPr txBox="1">
            <a:spLocks noGrp="1"/>
          </p:cNvSpPr>
          <p:nvPr>
            <p:ph type="sldNum" idx="12"/>
          </p:nvPr>
        </p:nvSpPr>
        <p:spPr>
          <a:xfrm>
            <a:off x="3706503" y="9608867"/>
            <a:ext cx="359394" cy="249299"/>
          </a:xfrm>
          <a:prstGeom prst="rect">
            <a:avLst/>
          </a:prstGeom>
          <a:noFill/>
          <a:ln>
            <a:noFill/>
          </a:ln>
        </p:spPr>
        <p:txBody>
          <a:bodyPr spcFirstLastPara="1" wrap="square" lIns="91425" tIns="45700" rIns="91425" bIns="45700" anchor="b" anchorCtr="0">
            <a:spAutoFit/>
          </a:bodyPr>
          <a:lstStyle>
            <a:lvl1pPr marL="0" marR="0" lvl="0" indent="0" algn="ctr" rtl="0">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1pPr>
            <a:lvl2pPr marL="0" marR="0" lvl="1" indent="0" algn="ctr" rtl="0">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2pPr>
            <a:lvl3pPr marL="0" marR="0" lvl="2" indent="0" algn="ctr" rtl="0">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3pPr>
            <a:lvl4pPr marL="0" marR="0" lvl="3" indent="0" algn="ctr" rtl="0">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4pPr>
            <a:lvl5pPr marL="0" marR="0" lvl="4" indent="0" algn="ctr" rtl="0">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5pPr>
            <a:lvl6pPr marL="0" marR="0" lvl="5" indent="0" algn="ctr" rtl="0">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6pPr>
            <a:lvl7pPr marL="0" marR="0" lvl="6" indent="0" algn="ctr" rtl="0">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7pPr>
            <a:lvl8pPr marL="0" marR="0" lvl="7" indent="0" algn="ctr" rtl="0">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8pPr>
            <a:lvl9pPr marL="0" marR="0" lvl="8" indent="0" algn="ctr" rtl="0">
              <a:lnSpc>
                <a:spcPct val="100000"/>
              </a:lnSpc>
              <a:spcBef>
                <a:spcPts val="0"/>
              </a:spcBef>
              <a:spcAft>
                <a:spcPts val="0"/>
              </a:spcAft>
              <a:buClr>
                <a:srgbClr val="000000"/>
              </a:buClr>
              <a:buSzPts val="1020"/>
              <a:buFont typeface="Arial"/>
              <a:buNone/>
              <a:defRPr sz="1020" b="0" i="0" u="none" strike="noStrike" cap="none">
                <a:solidFill>
                  <a:schemeClr val="accent6"/>
                </a:solidFill>
                <a:latin typeface="Inter"/>
                <a:ea typeface="Inter"/>
                <a:cs typeface="Inter"/>
                <a:sym typeface="Inter"/>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 id="2147483707" r:id="rId21"/>
    <p:sldLayoutId id="2147483708" r:id="rId22"/>
    <p:sldLayoutId id="2147483709" r:id="rId23"/>
    <p:sldLayoutId id="2147483710" r:id="rId24"/>
    <p:sldLayoutId id="2147483711" r:id="rId25"/>
    <p:sldLayoutId id="2147483712" r:id="rId26"/>
    <p:sldLayoutId id="2147483713" r:id="rId27"/>
    <p:sldLayoutId id="2147483714" r:id="rId28"/>
    <p:sldLayoutId id="2147483715" r:id="rId29"/>
    <p:sldLayoutId id="2147483716" r:id="rId30"/>
    <p:sldLayoutId id="2147483717"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8.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43.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4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5.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46.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47.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48.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49.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50.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51.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5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53.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1.xml"/><Relationship Id="rId1" Type="http://schemas.openxmlformats.org/officeDocument/2006/relationships/slideLayout" Target="../slideLayouts/slideLayout54.xml"/></Relationships>
</file>

<file path=ppt/slides/_rels/slide2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2.xml"/><Relationship Id="rId1" Type="http://schemas.openxmlformats.org/officeDocument/2006/relationships/slideLayout" Target="../slideLayouts/slideLayout55.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3.xml"/><Relationship Id="rId1" Type="http://schemas.openxmlformats.org/officeDocument/2006/relationships/slideLayout" Target="../slideLayouts/slideLayout56.xml"/></Relationships>
</file>

<file path=ppt/slides/_rels/slide2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4.xml"/><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57.xml"/></Relationships>
</file>

<file path=ppt/slides/_rels/slide2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6.xml"/><Relationship Id="rId1" Type="http://schemas.openxmlformats.org/officeDocument/2006/relationships/slideLayout" Target="../slideLayouts/slideLayout58.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59.xml"/><Relationship Id="rId4" Type="http://schemas.openxmlformats.org/officeDocument/2006/relationships/image" Target="../media/image3.jpg"/></Relationships>
</file>

<file path=ppt/slides/_rels/slide2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8.xml"/><Relationship Id="rId1" Type="http://schemas.openxmlformats.org/officeDocument/2006/relationships/slideLayout" Target="../slideLayouts/slideLayout6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3" Type="http://schemas.openxmlformats.org/officeDocument/2006/relationships/hyperlink" Target="http://www.website.com/" TargetMode="External"/><Relationship Id="rId2" Type="http://schemas.openxmlformats.org/officeDocument/2006/relationships/notesSlide" Target="../notesSlides/notesSlide5.xml"/><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pic>
        <p:nvPicPr>
          <p:cNvPr id="505" name="Google Shape;505;gc965e24559_0_0"/>
          <p:cNvPicPr preferRelativeResize="0">
            <a:picLocks noGrp="1"/>
          </p:cNvPicPr>
          <p:nvPr>
            <p:ph type="pic" idx="2"/>
          </p:nvPr>
        </p:nvPicPr>
        <p:blipFill rotWithShape="1">
          <a:blip r:embed="rId3">
            <a:alphaModFix/>
          </a:blip>
          <a:srcRect t="8005" b="7995"/>
          <a:stretch/>
        </p:blipFill>
        <p:spPr>
          <a:xfrm>
            <a:off x="0" y="0"/>
            <a:ext cx="7772400" cy="10058400"/>
          </a:xfrm>
          <a:prstGeom prst="rect">
            <a:avLst/>
          </a:prstGeom>
          <a:solidFill>
            <a:srgbClr val="A5A5A5"/>
          </a:solidFill>
          <a:ln>
            <a:noFill/>
          </a:ln>
        </p:spPr>
      </p:pic>
      <p:sp>
        <p:nvSpPr>
          <p:cNvPr id="506" name="Google Shape;506;gc965e24559_0_0"/>
          <p:cNvSpPr txBox="1">
            <a:spLocks noGrp="1"/>
          </p:cNvSpPr>
          <p:nvPr>
            <p:ph type="ctrTitle"/>
          </p:nvPr>
        </p:nvSpPr>
        <p:spPr>
          <a:xfrm>
            <a:off x="0" y="7558763"/>
            <a:ext cx="7772400" cy="960000"/>
          </a:xfrm>
          <a:prstGeom prst="rect">
            <a:avLst/>
          </a:prstGeom>
          <a:solidFill>
            <a:schemeClr val="accent6">
              <a:alpha val="80000"/>
            </a:schemeClr>
          </a:solidFill>
          <a:ln>
            <a:noFill/>
          </a:ln>
        </p:spPr>
        <p:txBody>
          <a:bodyPr spcFirstLastPara="1" wrap="square" lIns="731500" tIns="182875" rIns="731500" bIns="91425" anchor="ctr" anchorCtr="0">
            <a:noAutofit/>
          </a:bodyPr>
          <a:lstStyle/>
          <a:p>
            <a:pPr marL="0" lvl="0" indent="0" algn="ctr" rtl="0">
              <a:lnSpc>
                <a:spcPct val="100000"/>
              </a:lnSpc>
              <a:spcBef>
                <a:spcPts val="0"/>
              </a:spcBef>
              <a:spcAft>
                <a:spcPts val="0"/>
              </a:spcAft>
              <a:buClr>
                <a:srgbClr val="FFFFFF"/>
              </a:buClr>
              <a:buSzPts val="2000"/>
              <a:buFont typeface="Inter"/>
              <a:buNone/>
            </a:pPr>
            <a:r>
              <a:rPr lang="en-US" sz="2000" b="0" i="0" u="none" strike="noStrike" cap="none">
                <a:solidFill>
                  <a:srgbClr val="FFFFFF"/>
                </a:solidFill>
                <a:latin typeface="Inter"/>
                <a:ea typeface="Inter"/>
                <a:cs typeface="Inter"/>
                <a:sym typeface="Inter"/>
              </a:rPr>
              <a:t>Morbi ultrices rutrum mauris ac euismod.</a:t>
            </a:r>
            <a:br>
              <a:rPr lang="en-US" sz="2000" b="0" i="0" u="none" strike="noStrike" cap="none">
                <a:solidFill>
                  <a:srgbClr val="FFFFFF"/>
                </a:solidFill>
                <a:latin typeface="Inter"/>
                <a:ea typeface="Inter"/>
                <a:cs typeface="Inter"/>
                <a:sym typeface="Inter"/>
              </a:rPr>
            </a:br>
            <a:r>
              <a:rPr lang="en-US" sz="2000" b="0" i="0" u="none" strike="noStrike" cap="none">
                <a:solidFill>
                  <a:srgbClr val="FFFFFF"/>
                </a:solidFill>
                <a:latin typeface="Inter"/>
                <a:ea typeface="Inter"/>
                <a:cs typeface="Inter"/>
                <a:sym typeface="Inter"/>
              </a:rPr>
              <a:t>Maecenas rhoncus eros id neque mattis venenatis.</a:t>
            </a:r>
            <a:endParaRPr>
              <a:latin typeface="Inter"/>
              <a:ea typeface="Inter"/>
              <a:cs typeface="Inter"/>
              <a:sym typeface="Inter"/>
            </a:endParaRPr>
          </a:p>
        </p:txBody>
      </p:sp>
      <p:sp>
        <p:nvSpPr>
          <p:cNvPr id="507" name="Google Shape;507;gc965e24559_0_0"/>
          <p:cNvSpPr/>
          <p:nvPr/>
        </p:nvSpPr>
        <p:spPr>
          <a:xfrm>
            <a:off x="228600" y="190500"/>
            <a:ext cx="7315200" cy="9677400"/>
          </a:xfrm>
          <a:prstGeom prst="rect">
            <a:avLst/>
          </a:prstGeom>
          <a:noFill/>
          <a:ln w="9525" cap="flat" cmpd="sng">
            <a:solidFill>
              <a:srgbClr val="FBF5F4">
                <a:alpha val="47450"/>
              </a:srgb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Inter"/>
              <a:ea typeface="Inter"/>
              <a:cs typeface="Inter"/>
              <a:sym typeface="Inter"/>
            </a:endParaRPr>
          </a:p>
        </p:txBody>
      </p:sp>
      <p:sp>
        <p:nvSpPr>
          <p:cNvPr id="508" name="Google Shape;508;gc965e24559_0_0"/>
          <p:cNvSpPr txBox="1"/>
          <p:nvPr/>
        </p:nvSpPr>
        <p:spPr>
          <a:xfrm>
            <a:off x="304800" y="2257761"/>
            <a:ext cx="7162800" cy="1077300"/>
          </a:xfrm>
          <a:prstGeom prst="rect">
            <a:avLst/>
          </a:prstGeom>
          <a:noFill/>
          <a:ln>
            <a:noFill/>
          </a:ln>
        </p:spPr>
        <p:txBody>
          <a:bodyPr spcFirstLastPara="1" wrap="square" lIns="91425" tIns="45700" rIns="91425" bIns="45700" anchor="t" anchorCtr="0">
            <a:spAutoFit/>
          </a:bodyPr>
          <a:lstStyle/>
          <a:p>
            <a:pPr marL="0" marR="0" lvl="0" indent="0" algn="ctr" rtl="0">
              <a:lnSpc>
                <a:spcPct val="80000"/>
              </a:lnSpc>
              <a:spcBef>
                <a:spcPts val="0"/>
              </a:spcBef>
              <a:spcAft>
                <a:spcPts val="0"/>
              </a:spcAft>
              <a:buClr>
                <a:srgbClr val="000000"/>
              </a:buClr>
              <a:buSzPts val="8000"/>
              <a:buFont typeface="Arial"/>
              <a:buNone/>
            </a:pPr>
            <a:r>
              <a:rPr lang="en-US" sz="8000" b="1" i="0" u="none" strike="noStrike" cap="none">
                <a:solidFill>
                  <a:schemeClr val="accent6"/>
                </a:solidFill>
                <a:latin typeface="Bodoni"/>
                <a:ea typeface="Bodoni"/>
                <a:cs typeface="Bodoni"/>
                <a:sym typeface="Bodoni"/>
              </a:rPr>
              <a:t>BOOK TITLE</a:t>
            </a:r>
            <a:endParaRPr sz="3200" b="1" i="0" u="none" strike="noStrike" cap="none">
              <a:solidFill>
                <a:schemeClr val="accent6"/>
              </a:solidFill>
              <a:latin typeface="Inter"/>
              <a:ea typeface="Inter"/>
              <a:cs typeface="Inter"/>
              <a:sym typeface="Inter"/>
            </a:endParaRPr>
          </a:p>
        </p:txBody>
      </p:sp>
      <p:sp>
        <p:nvSpPr>
          <p:cNvPr id="509" name="Google Shape;509;gc965e24559_0_0"/>
          <p:cNvSpPr txBox="1"/>
          <p:nvPr/>
        </p:nvSpPr>
        <p:spPr>
          <a:xfrm>
            <a:off x="304800" y="1454625"/>
            <a:ext cx="7162800" cy="708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CDD55"/>
              </a:buClr>
              <a:buSzPts val="4000"/>
              <a:buFont typeface="Inter"/>
              <a:buNone/>
            </a:pPr>
            <a:r>
              <a:rPr lang="en-US" sz="4000" b="1" i="0" u="none" strike="noStrike" cap="none">
                <a:solidFill>
                  <a:srgbClr val="FCDD55"/>
                </a:solidFill>
                <a:latin typeface="Inter"/>
                <a:ea typeface="Inter"/>
                <a:cs typeface="Inter"/>
                <a:sym typeface="Inter"/>
              </a:rPr>
              <a:t>AUTHOR NAME</a:t>
            </a:r>
            <a:endParaRPr sz="1800" b="1" i="0" u="none" strike="noStrike" cap="none">
              <a:solidFill>
                <a:srgbClr val="FCDD55"/>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10"/>
          <p:cNvSpPr/>
          <p:nvPr/>
        </p:nvSpPr>
        <p:spPr>
          <a:xfrm>
            <a:off x="5791200" y="0"/>
            <a:ext cx="1981200" cy="10058400"/>
          </a:xfrm>
          <a:prstGeom prst="rect">
            <a:avLst/>
          </a:prstGeom>
          <a:solidFill>
            <a:srgbClr val="DEC582">
              <a:alpha val="31372"/>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pic>
        <p:nvPicPr>
          <p:cNvPr id="594" name="Google Shape;594;p10" descr="A picture containing close&#10;&#10;Description automatically generated"/>
          <p:cNvPicPr preferRelativeResize="0">
            <a:picLocks noGrp="1"/>
          </p:cNvPicPr>
          <p:nvPr>
            <p:ph type="pic" idx="2"/>
          </p:nvPr>
        </p:nvPicPr>
        <p:blipFill rotWithShape="1">
          <a:blip r:embed="rId3">
            <a:alphaModFix/>
          </a:blip>
          <a:srcRect l="16661" r="16659"/>
          <a:stretch/>
        </p:blipFill>
        <p:spPr>
          <a:xfrm>
            <a:off x="501698" y="2067040"/>
            <a:ext cx="6311804" cy="6314960"/>
          </a:xfrm>
          <a:prstGeom prst="rect">
            <a:avLst/>
          </a:prstGeom>
          <a:solidFill>
            <a:srgbClr val="A5A5A5"/>
          </a:solidFill>
          <a:ln>
            <a:noFill/>
          </a:ln>
        </p:spPr>
      </p:pic>
      <p:sp>
        <p:nvSpPr>
          <p:cNvPr id="595" name="Google Shape;595;p10"/>
          <p:cNvSpPr txBox="1">
            <a:spLocks noGrp="1"/>
          </p:cNvSpPr>
          <p:nvPr>
            <p:ph type="body" idx="1"/>
          </p:nvPr>
        </p:nvSpPr>
        <p:spPr>
          <a:xfrm>
            <a:off x="2286000" y="7543800"/>
            <a:ext cx="4343400" cy="1676400"/>
          </a:xfrm>
          <a:prstGeom prst="rect">
            <a:avLst/>
          </a:prstGeom>
          <a:solidFill>
            <a:schemeClr val="accent6">
              <a:alpha val="80000"/>
            </a:schemeClr>
          </a:solidFill>
          <a:ln>
            <a:noFill/>
          </a:ln>
        </p:spPr>
        <p:txBody>
          <a:bodyPr spcFirstLastPara="1" wrap="square" lIns="182875" tIns="45700" rIns="182875" bIns="91425" anchor="ctr" anchorCtr="0">
            <a:noAutofit/>
          </a:bodyPr>
          <a:lstStyle/>
          <a:p>
            <a:pPr marL="0" lvl="0" indent="0" algn="l" rtl="0">
              <a:lnSpc>
                <a:spcPct val="100000"/>
              </a:lnSpc>
              <a:spcBef>
                <a:spcPts val="0"/>
              </a:spcBef>
              <a:spcAft>
                <a:spcPts val="0"/>
              </a:spcAft>
              <a:buClr>
                <a:schemeClr val="lt1"/>
              </a:buClr>
              <a:buSzPts val="1800"/>
              <a:buNone/>
            </a:pPr>
            <a:r>
              <a:rPr lang="en-US" sz="1800"/>
              <a:t>Quisque volutpat porta nisi, ac porta orci dignissim sit amet. Donec ligula elit, efficitur at sem sit amet.</a:t>
            </a:r>
            <a:endParaRPr/>
          </a:p>
        </p:txBody>
      </p:sp>
      <p:sp>
        <p:nvSpPr>
          <p:cNvPr id="596" name="Google Shape;596;p10"/>
          <p:cNvSpPr txBox="1">
            <a:spLocks noGrp="1"/>
          </p:cNvSpPr>
          <p:nvPr>
            <p:ph type="title"/>
          </p:nvPr>
        </p:nvSpPr>
        <p:spPr>
          <a:xfrm>
            <a:off x="501650" y="931146"/>
            <a:ext cx="5791200" cy="1124667"/>
          </a:xfrm>
          <a:prstGeom prst="rect">
            <a:avLst/>
          </a:prstGeom>
          <a:noFill/>
          <a:ln>
            <a:noFill/>
          </a:ln>
        </p:spPr>
        <p:txBody>
          <a:bodyPr spcFirstLastPara="1" wrap="square" lIns="0" tIns="0" rIns="0" bIns="0" anchor="b" anchorCtr="0">
            <a:spAutoFit/>
          </a:bodyPr>
          <a:lstStyle/>
          <a:p>
            <a:pPr marL="0" lvl="0" indent="0" algn="l" rtl="0">
              <a:lnSpc>
                <a:spcPct val="75000"/>
              </a:lnSpc>
              <a:spcBef>
                <a:spcPts val="0"/>
              </a:spcBef>
              <a:spcAft>
                <a:spcPts val="0"/>
              </a:spcAft>
              <a:buClr>
                <a:schemeClr val="accent6"/>
              </a:buClr>
              <a:buSzPts val="4000"/>
              <a:buFont typeface="Bodoni"/>
              <a:buNone/>
            </a:pPr>
            <a:r>
              <a:rPr lang="en-US" sz="4000" b="0"/>
              <a:t>Supertitle</a:t>
            </a:r>
            <a:br>
              <a:rPr lang="en-US" sz="4400"/>
            </a:br>
            <a:r>
              <a:rPr lang="en-US" sz="5400">
                <a:solidFill>
                  <a:schemeClr val="accent6"/>
                </a:solidFill>
                <a:latin typeface="Bodoni"/>
                <a:ea typeface="Bodoni"/>
                <a:cs typeface="Bodoni"/>
                <a:sym typeface="Bodoni"/>
              </a:rPr>
              <a:t>Chapter Title</a:t>
            </a:r>
            <a:endParaRPr sz="4400">
              <a:solidFill>
                <a:schemeClr val="accent6"/>
              </a:solidFill>
              <a:latin typeface="Bodoni"/>
              <a:ea typeface="Bodoni"/>
              <a:cs typeface="Bodoni"/>
              <a:sym typeface="Bodoni"/>
            </a:endParaRPr>
          </a:p>
        </p:txBody>
      </p:sp>
      <p:sp>
        <p:nvSpPr>
          <p:cNvPr id="597" name="Google Shape;597;p10"/>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
        <p:nvSpPr>
          <p:cNvPr id="598" name="Google Shape;598;p10"/>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9</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11"/>
          <p:cNvSpPr/>
          <p:nvPr/>
        </p:nvSpPr>
        <p:spPr>
          <a:xfrm>
            <a:off x="5791200" y="0"/>
            <a:ext cx="1981200" cy="10058400"/>
          </a:xfrm>
          <a:prstGeom prst="rect">
            <a:avLst/>
          </a:prstGeom>
          <a:solidFill>
            <a:srgbClr val="DEC582">
              <a:alpha val="31372"/>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Inter"/>
              <a:ea typeface="Inter"/>
              <a:cs typeface="Inter"/>
              <a:sym typeface="Inter"/>
            </a:endParaRPr>
          </a:p>
        </p:txBody>
      </p:sp>
      <p:pic>
        <p:nvPicPr>
          <p:cNvPr id="606" name="Google Shape;606;p11" descr="A picture containing close&#10;&#10;Description automatically generated"/>
          <p:cNvPicPr preferRelativeResize="0">
            <a:picLocks noGrp="1"/>
          </p:cNvPicPr>
          <p:nvPr>
            <p:ph type="pic" idx="2"/>
          </p:nvPr>
        </p:nvPicPr>
        <p:blipFill rotWithShape="1">
          <a:blip r:embed="rId3">
            <a:alphaModFix/>
          </a:blip>
          <a:srcRect l="30896" r="30895"/>
          <a:stretch/>
        </p:blipFill>
        <p:spPr>
          <a:xfrm>
            <a:off x="2971800" y="838200"/>
            <a:ext cx="4800600" cy="8382000"/>
          </a:xfrm>
          <a:prstGeom prst="rect">
            <a:avLst/>
          </a:prstGeom>
          <a:solidFill>
            <a:srgbClr val="A5A5A5"/>
          </a:solidFill>
          <a:ln>
            <a:noFill/>
          </a:ln>
        </p:spPr>
      </p:pic>
      <p:sp>
        <p:nvSpPr>
          <p:cNvPr id="607" name="Google Shape;607;p11"/>
          <p:cNvSpPr txBox="1">
            <a:spLocks noGrp="1"/>
          </p:cNvSpPr>
          <p:nvPr>
            <p:ph type="sldNum" idx="12"/>
          </p:nvPr>
        </p:nvSpPr>
        <p:spPr>
          <a:xfrm>
            <a:off x="190872" y="9700308"/>
            <a:ext cx="360996" cy="249299"/>
          </a:xfrm>
          <a:prstGeom prst="rect">
            <a:avLst/>
          </a:prstGeom>
          <a:noFill/>
          <a:ln>
            <a:noFill/>
          </a:ln>
        </p:spPr>
        <p:txBody>
          <a:bodyPr spcFirstLastPara="1" wrap="square" lIns="91425" tIns="45700" rIns="91425" bIns="45700" anchor="b" anchorCtr="0">
            <a:spAutoFit/>
          </a:bodyPr>
          <a:lstStyle/>
          <a:p>
            <a:pPr marL="0" lvl="0" indent="0" algn="l" rtl="0">
              <a:lnSpc>
                <a:spcPct val="100000"/>
              </a:lnSpc>
              <a:spcBef>
                <a:spcPts val="0"/>
              </a:spcBef>
              <a:spcAft>
                <a:spcPts val="0"/>
              </a:spcAft>
              <a:buSzPts val="1000"/>
              <a:buNone/>
            </a:pPr>
            <a:fld id="{00000000-1234-1234-1234-123412341234}" type="slidenum">
              <a:rPr lang="en-US"/>
              <a:t>10</a:t>
            </a:fld>
            <a:endParaRPr/>
          </a:p>
        </p:txBody>
      </p:sp>
      <p:sp>
        <p:nvSpPr>
          <p:cNvPr id="608" name="Google Shape;608;p11"/>
          <p:cNvSpPr txBox="1">
            <a:spLocks noGrp="1"/>
          </p:cNvSpPr>
          <p:nvPr>
            <p:ph type="body" idx="1"/>
          </p:nvPr>
        </p:nvSpPr>
        <p:spPr>
          <a:xfrm rot="-5400000">
            <a:off x="-3214688" y="4475202"/>
            <a:ext cx="8382001" cy="1107996"/>
          </a:xfrm>
          <a:prstGeom prst="rect">
            <a:avLst/>
          </a:prstGeom>
          <a:noFill/>
          <a:ln>
            <a:noFill/>
          </a:ln>
        </p:spPr>
        <p:txBody>
          <a:bodyPr spcFirstLastPara="1" wrap="square" lIns="0" tIns="0" rIns="0" bIns="0" anchor="ctr" anchorCtr="0">
            <a:spAutoFit/>
          </a:bodyPr>
          <a:lstStyle/>
          <a:p>
            <a:pPr marL="0" lvl="0" indent="0" algn="ctr" rtl="0">
              <a:lnSpc>
                <a:spcPct val="90000"/>
              </a:lnSpc>
              <a:spcBef>
                <a:spcPts val="0"/>
              </a:spcBef>
              <a:spcAft>
                <a:spcPts val="0"/>
              </a:spcAft>
              <a:buClr>
                <a:schemeClr val="accent6"/>
              </a:buClr>
              <a:buSzPts val="7200"/>
              <a:buNone/>
            </a:pPr>
            <a:r>
              <a:rPr lang="en-US"/>
              <a:t>Chapter Title</a:t>
            </a:r>
            <a:endParaRPr/>
          </a:p>
        </p:txBody>
      </p:sp>
      <p:sp>
        <p:nvSpPr>
          <p:cNvPr id="609" name="Google Shape;609;p11"/>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
        <p:nvSpPr>
          <p:cNvPr id="610" name="Google Shape;610;p11"/>
          <p:cNvSpPr txBox="1"/>
          <p:nvPr/>
        </p:nvSpPr>
        <p:spPr>
          <a:xfrm>
            <a:off x="2971800" y="838198"/>
            <a:ext cx="1615121" cy="1219201"/>
          </a:xfrm>
          <a:prstGeom prst="rect">
            <a:avLst/>
          </a:prstGeom>
          <a:solidFill>
            <a:schemeClr val="accent6"/>
          </a:solidFill>
          <a:ln>
            <a:noFill/>
          </a:ln>
          <a:effectLst>
            <a:outerShdw dist="139700" dir="2700000" algn="tl" rotWithShape="0">
              <a:srgbClr val="CDA43F">
                <a:alpha val="40000"/>
              </a:srgbClr>
            </a:outerShdw>
          </a:effectLst>
        </p:spPr>
        <p:txBody>
          <a:bodyPr spcFirstLastPara="1" wrap="square" lIns="182875" tIns="45700" rIns="182875" bIns="91425" anchor="ctr" anchorCtr="0">
            <a:noAutofit/>
          </a:bodyPr>
          <a:lstStyle/>
          <a:p>
            <a:pPr marL="0" marR="0" lvl="0" indent="0" algn="r" rtl="0">
              <a:lnSpc>
                <a:spcPct val="100000"/>
              </a:lnSpc>
              <a:spcBef>
                <a:spcPts val="0"/>
              </a:spcBef>
              <a:spcAft>
                <a:spcPts val="0"/>
              </a:spcAft>
              <a:buClr>
                <a:schemeClr val="lt1"/>
              </a:buClr>
              <a:buSzPts val="9600"/>
              <a:buFont typeface="Arial"/>
              <a:buNone/>
            </a:pPr>
            <a:r>
              <a:rPr lang="en-US" sz="9600" b="1" i="0" u="none" strike="noStrike" cap="none">
                <a:solidFill>
                  <a:schemeClr val="lt1"/>
                </a:solidFill>
                <a:latin typeface="Bodoni"/>
                <a:ea typeface="Bodoni"/>
                <a:cs typeface="Bodoni"/>
                <a:sym typeface="Bodoni"/>
              </a:rPr>
              <a:t>1.</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12"/>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11</a:t>
            </a:fld>
            <a:endParaRPr/>
          </a:p>
        </p:txBody>
      </p:sp>
      <p:sp>
        <p:nvSpPr>
          <p:cNvPr id="618" name="Google Shape;618;p12"/>
          <p:cNvSpPr txBox="1">
            <a:spLocks noGrp="1"/>
          </p:cNvSpPr>
          <p:nvPr>
            <p:ph type="body" idx="1"/>
          </p:nvPr>
        </p:nvSpPr>
        <p:spPr>
          <a:xfrm>
            <a:off x="990600" y="987552"/>
            <a:ext cx="5791200" cy="8232648"/>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chemeClr val="dk1"/>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 Donec et turpis est. Nam ac leo ligula. Proin sapien nibh, porttitor eget porttitor at, auctor in magna. Curabitur sed malesuada erat. Nam vitae magna bibendum, accumsan sem in, condimentum eros. Etiam rutrum ornare bibendum. Donec et nisi et magna cursus mollis non a leo.</a:t>
            </a:r>
            <a:endParaRPr/>
          </a:p>
          <a:p>
            <a:pPr marL="0" lvl="0" indent="0" algn="l" rtl="0">
              <a:lnSpc>
                <a:spcPct val="100000"/>
              </a:lnSpc>
              <a:spcBef>
                <a:spcPts val="850"/>
              </a:spcBef>
              <a:spcAft>
                <a:spcPts val="0"/>
              </a:spcAft>
              <a:buClr>
                <a:schemeClr val="dk1"/>
              </a:buClr>
              <a:buSzPts val="1000"/>
              <a:buNone/>
            </a:pPr>
            <a:r>
              <a:rPr lang="en-US"/>
              <a:t>Mauris sed metus venenatis, viverra ex vitae, vulputate nunc. Pellentesque nec suscipit sem. Fusce non venenatis nunc, sit amet ullamcorper dui. Quisque imperdiet ultricies erat, ac malesuada lorem sollicitudin in. Phasellus magna tortor, pellentesque a dui id, suscipit tempor tortor. Integer quis ornare tellus. </a:t>
            </a:r>
            <a:endParaRPr/>
          </a:p>
          <a:p>
            <a:pPr marL="0" lvl="0" indent="0" algn="l" rtl="0">
              <a:lnSpc>
                <a:spcPct val="100000"/>
              </a:lnSpc>
              <a:spcBef>
                <a:spcPts val="850"/>
              </a:spcBef>
              <a:spcAft>
                <a:spcPts val="0"/>
              </a:spcAft>
              <a:buClr>
                <a:schemeClr val="dk1"/>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a:t>
            </a:r>
            <a:endParaRPr/>
          </a:p>
          <a:p>
            <a:pPr marL="0" lvl="0" indent="0" algn="l" rtl="0">
              <a:lnSpc>
                <a:spcPct val="100000"/>
              </a:lnSpc>
              <a:spcBef>
                <a:spcPts val="850"/>
              </a:spcBef>
              <a:spcAft>
                <a:spcPts val="0"/>
              </a:spcAft>
              <a:buClr>
                <a:schemeClr val="dk1"/>
              </a:buClr>
              <a:buSzPts val="1000"/>
              <a:buNone/>
            </a:pPr>
            <a:r>
              <a:rPr lang="en-US"/>
              <a:t>Donec iaculis ipsum non mattis viverra. Nunc mollis fermentum ipsum quis egestas. Vivamus tincidunt maximus dui nec iaculis. Aenean viverra diam et dolor cursus, accumsan sagittis nunc feugiat. Donec non auctor nunc. Donec hendrerit elit porttitor, aliquam urna.</a:t>
            </a:r>
            <a:endParaRPr/>
          </a:p>
          <a:p>
            <a:pPr marL="0" lvl="0" indent="0" algn="l" rtl="0">
              <a:lnSpc>
                <a:spcPct val="100000"/>
              </a:lnSpc>
              <a:spcBef>
                <a:spcPts val="850"/>
              </a:spcBef>
              <a:spcAft>
                <a:spcPts val="0"/>
              </a:spcAft>
              <a:buClr>
                <a:schemeClr val="dk1"/>
              </a:buClr>
              <a:buSzPts val="1000"/>
              <a:buNone/>
            </a:pPr>
            <a:r>
              <a:rPr lang="en-US"/>
              <a:t>Aliquam erat volutpat. Morbi ultrices rutrum mauris ac euismod. Maecenas rhoncus eros id neque mattis venenatis. Quisque id rhoncus nibh, nec faucibus tortor. Aliquam gravida bibendum lorem et feugiat. Praesent egestas lacus enim, sed consectetur mauris tempor ac. Duis a mattis sapien.</a:t>
            </a:r>
            <a:endParaRPr/>
          </a:p>
          <a:p>
            <a:pPr marL="0" lvl="0" indent="0" algn="l" rtl="0">
              <a:lnSpc>
                <a:spcPct val="100000"/>
              </a:lnSpc>
              <a:spcBef>
                <a:spcPts val="850"/>
              </a:spcBef>
              <a:spcAft>
                <a:spcPts val="0"/>
              </a:spcAft>
              <a:buClr>
                <a:schemeClr val="dk1"/>
              </a:buClr>
              <a:buSzPts val="1000"/>
              <a:buNone/>
            </a:pPr>
            <a:r>
              <a:rPr lang="en-US"/>
              <a:t>Praesent ullamcorper convallis nunc, vitae consequat leo finibus sed. Fusce libero eros, ultricies non viverra nec, ullamcorper a arcu. Proin commodo erat vel porttitor gravida. Etiam iaculis ex sed ultricies efficitur. Pellentesque sed enim tempus, mattis nisl sit amet, condimentum neque. Aenean sed tristique ante. Donec non fermentum erat. Integer euismod, nisi cursus ultrices lobortis, mi tellus ullamcorper ligula, ut consequat purus quam quis massa. Vivamus mattis erat vitae interdum sagittis. Nunc dapibus euismod ex, vitae mattis est pellentesque vitae. Duis egestas viverra eros vehicula sagittis. Nam metus lorem, lobortis bibendum consectetur eu, auctor sit amet ipsum. Quisque feugiat lorem eu tortor ornare dictum. Proin id fermentum eros, et euismod odio. Mauris eget risus eros. Nunc dictum enim magna. Pellentesque sed enim tempus.</a:t>
            </a:r>
            <a:endParaRPr/>
          </a:p>
          <a:p>
            <a:pPr marL="0" lvl="0" indent="0" algn="l" rtl="0">
              <a:lnSpc>
                <a:spcPct val="100000"/>
              </a:lnSpc>
              <a:spcBef>
                <a:spcPts val="850"/>
              </a:spcBef>
              <a:spcAft>
                <a:spcPts val="0"/>
              </a:spcAft>
              <a:buClr>
                <a:schemeClr val="dk1"/>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a:t>
            </a:r>
            <a:endParaRPr/>
          </a:p>
          <a:p>
            <a:pPr marL="0" lvl="0" indent="0" algn="l" rtl="0">
              <a:lnSpc>
                <a:spcPct val="100000"/>
              </a:lnSpc>
              <a:spcBef>
                <a:spcPts val="850"/>
              </a:spcBef>
              <a:spcAft>
                <a:spcPts val="0"/>
              </a:spcAft>
              <a:buClr>
                <a:schemeClr val="dk1"/>
              </a:buClr>
              <a:buSzPts val="1000"/>
              <a:buNone/>
            </a:pPr>
            <a:r>
              <a:rPr lang="en-US"/>
              <a:t>Donec iaculis ipsum non mattis viverra. Nunc mollis fermentum ipsum quis egestas. Vivamus tincidunt maximus dui nec iaculis. Aenean viverra diam et dolor cursus, accumsan sagittis nunc feugiat. Donec non auctor nunc. Donec hendrerit elit porttitor, aliquam urna.</a:t>
            </a:r>
            <a:endParaRPr/>
          </a:p>
          <a:p>
            <a:pPr marL="0" lvl="0" indent="0" algn="l" rtl="0">
              <a:lnSpc>
                <a:spcPct val="100000"/>
              </a:lnSpc>
              <a:spcBef>
                <a:spcPts val="850"/>
              </a:spcBef>
              <a:spcAft>
                <a:spcPts val="0"/>
              </a:spcAft>
              <a:buClr>
                <a:schemeClr val="dk1"/>
              </a:buClr>
              <a:buSzPts val="1000"/>
              <a:buNone/>
            </a:pPr>
            <a:r>
              <a:rPr lang="en-US"/>
              <a:t>Aliquam erat volutpat. Morbi ultrices rutrum mauris ac euismod. Maecenas rhoncus eros id neque mattis venenatis. Quisque id rhoncus nibh, nec faucibus tortor. Aliquam gravida bibendum lorem et feugiat. Praesent egestas lacus enim. </a:t>
            </a:r>
            <a:r>
              <a:rPr lang="en-US" b="0" i="0">
                <a:solidFill>
                  <a:srgbClr val="000000"/>
                </a:solidFill>
                <a:latin typeface="Open Sans"/>
                <a:ea typeface="Open Sans"/>
                <a:cs typeface="Open Sans"/>
                <a:sym typeface="Open Sans"/>
              </a:rPr>
              <a:t>Vivamus gravida fringilla erat, vitae luctus velit. Nulla vitae varius ante. Etiam pharetra odio at leo accumsan, non vestibulum lacus placerat. Aliquam ut purus facilisis, luctus dui eu, porttitor felis. </a:t>
            </a:r>
            <a:endParaRPr/>
          </a:p>
        </p:txBody>
      </p:sp>
      <p:sp>
        <p:nvSpPr>
          <p:cNvPr id="619" name="Google Shape;619;p12"/>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13"/>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12</a:t>
            </a:fld>
            <a:endParaRPr/>
          </a:p>
        </p:txBody>
      </p:sp>
      <p:sp>
        <p:nvSpPr>
          <p:cNvPr id="627" name="Google Shape;627;p13"/>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p>
            <a:pPr marL="0" lvl="0" indent="0" algn="l" rtl="0">
              <a:lnSpc>
                <a:spcPct val="90000"/>
              </a:lnSpc>
              <a:spcBef>
                <a:spcPts val="0"/>
              </a:spcBef>
              <a:spcAft>
                <a:spcPts val="0"/>
              </a:spcAft>
              <a:buClr>
                <a:schemeClr val="accent6"/>
              </a:buClr>
              <a:buSzPts val="2800"/>
              <a:buNone/>
            </a:pPr>
            <a:r>
              <a:rPr lang="en-US">
                <a:solidFill>
                  <a:schemeClr val="accent6"/>
                </a:solidFill>
              </a:rPr>
              <a:t>Headline Text</a:t>
            </a:r>
            <a:endParaRPr/>
          </a:p>
        </p:txBody>
      </p:sp>
      <p:sp>
        <p:nvSpPr>
          <p:cNvPr id="628" name="Google Shape;628;p13"/>
          <p:cNvSpPr txBox="1">
            <a:spLocks noGrp="1"/>
          </p:cNvSpPr>
          <p:nvPr>
            <p:ph type="body" idx="2"/>
          </p:nvPr>
        </p:nvSpPr>
        <p:spPr>
          <a:xfrm>
            <a:off x="992124" y="1901952"/>
            <a:ext cx="5788152" cy="447594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chemeClr val="dk1"/>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 Donec et turpis est. Nam ac leo ligula. Proin sapien nibh, porttitor eget porttitor at, auctor in magna. Curabitur sed malesuada erat. Nam vitae magna bibendum, accumsan sem in, condimentum eros. Etiam rutrum ornare bibendum. Donec et nisi et magna cursus mollis non a leo.</a:t>
            </a:r>
            <a:endParaRPr/>
          </a:p>
          <a:p>
            <a:pPr marL="0" lvl="0" indent="0" algn="l" rtl="0">
              <a:lnSpc>
                <a:spcPct val="100000"/>
              </a:lnSpc>
              <a:spcBef>
                <a:spcPts val="850"/>
              </a:spcBef>
              <a:spcAft>
                <a:spcPts val="0"/>
              </a:spcAft>
              <a:buClr>
                <a:schemeClr val="dk1"/>
              </a:buClr>
              <a:buSzPts val="1000"/>
              <a:buNone/>
            </a:pPr>
            <a:r>
              <a:rPr lang="en-US"/>
              <a:t>Mauris sed metus venenatis, viverra ex vitae, vulputate nunc. Pellentesque nec suscipit sem. Fusce non venenatis nunc,</a:t>
            </a:r>
            <a:br>
              <a:rPr lang="en-US"/>
            </a:br>
            <a:r>
              <a:rPr lang="en-US"/>
              <a:t>sit amet ullamcorper dui. Quisque imperdiet ultricies erat, ac malesuada lorem sollicitudin in. Phasellus magna tortor, pellentesque a dui id, suscipit tempor tortor. Integer quis ornare tellus. </a:t>
            </a:r>
            <a:endParaRPr/>
          </a:p>
          <a:p>
            <a:pPr marL="0" lvl="0" indent="0" algn="l" rtl="0">
              <a:lnSpc>
                <a:spcPct val="100000"/>
              </a:lnSpc>
              <a:spcBef>
                <a:spcPts val="850"/>
              </a:spcBef>
              <a:spcAft>
                <a:spcPts val="0"/>
              </a:spcAft>
              <a:buClr>
                <a:schemeClr val="dk1"/>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a:t>
            </a:r>
            <a:endParaRPr/>
          </a:p>
          <a:p>
            <a:pPr marL="0" lvl="0" indent="0" algn="l" rtl="0">
              <a:lnSpc>
                <a:spcPct val="100000"/>
              </a:lnSpc>
              <a:spcBef>
                <a:spcPts val="850"/>
              </a:spcBef>
              <a:spcAft>
                <a:spcPts val="0"/>
              </a:spcAft>
              <a:buClr>
                <a:schemeClr val="dk1"/>
              </a:buClr>
              <a:buSzPts val="1000"/>
              <a:buNone/>
            </a:pPr>
            <a:r>
              <a:rPr lang="en-US"/>
              <a:t>Donec iaculis ipsum non mattis viverra. Nunc mollis fermentum ipsum quis egestas. Vivamus tincidunt maximus dui nec iaculis. Aenean viverra diam et dolor cursus, accumsan sagittis nunc feugiat. Donec non auctor nunc. Donec hendrerit elit porttitor, aliquam urna.</a:t>
            </a:r>
            <a:endParaRPr/>
          </a:p>
          <a:p>
            <a:pPr marL="0" lvl="0" indent="0" algn="l" rtl="0">
              <a:lnSpc>
                <a:spcPct val="100000"/>
              </a:lnSpc>
              <a:spcBef>
                <a:spcPts val="850"/>
              </a:spcBef>
              <a:spcAft>
                <a:spcPts val="0"/>
              </a:spcAft>
              <a:buClr>
                <a:schemeClr val="dk1"/>
              </a:buClr>
              <a:buSzPts val="1000"/>
              <a:buNone/>
            </a:pPr>
            <a:r>
              <a:rPr lang="en-US"/>
              <a:t>Aliquam erat volutpat. Morbi ultrices rutrum mauris ac euismod. Maecenas rhoncus eros id neque mattis venenatis. Quisque id rhoncus nibh, nec faucibus tortor. Aliquam gravida bibendum lorem et feugiat. Praesent egestas lacus enim, sed consectetur mauris tempor ac. Duis a mattis sapien.</a:t>
            </a:r>
            <a:endParaRPr/>
          </a:p>
          <a:p>
            <a:pPr marL="0" lvl="0" indent="0" algn="l" rtl="0">
              <a:lnSpc>
                <a:spcPct val="100000"/>
              </a:lnSpc>
              <a:spcBef>
                <a:spcPts val="850"/>
              </a:spcBef>
              <a:spcAft>
                <a:spcPts val="0"/>
              </a:spcAft>
              <a:buClr>
                <a:schemeClr val="dk1"/>
              </a:buClr>
              <a:buSzPts val="1000"/>
              <a:buNone/>
            </a:pPr>
            <a:r>
              <a:rPr lang="en-US"/>
              <a:t>Vivamus malesuada purus vitae enim laoreet, ut tincidunt tellus mollis.</a:t>
            </a:r>
            <a:endParaRPr/>
          </a:p>
        </p:txBody>
      </p:sp>
      <p:pic>
        <p:nvPicPr>
          <p:cNvPr id="629" name="Google Shape;629;p13" descr="A picture containing close&#10;&#10;Description automatically generated"/>
          <p:cNvPicPr preferRelativeResize="0">
            <a:picLocks noGrp="1"/>
          </p:cNvPicPr>
          <p:nvPr>
            <p:ph type="pic" idx="3"/>
          </p:nvPr>
        </p:nvPicPr>
        <p:blipFill rotWithShape="1">
          <a:blip r:embed="rId3">
            <a:alphaModFix/>
          </a:blip>
          <a:srcRect t="13491" b="13491"/>
          <a:stretch/>
        </p:blipFill>
        <p:spPr>
          <a:xfrm>
            <a:off x="992124" y="6629400"/>
            <a:ext cx="5788152" cy="2819400"/>
          </a:xfrm>
          <a:prstGeom prst="rect">
            <a:avLst/>
          </a:prstGeom>
          <a:solidFill>
            <a:srgbClr val="A5A5A5"/>
          </a:solidFill>
          <a:ln>
            <a:noFill/>
          </a:ln>
        </p:spPr>
      </p:pic>
      <p:sp>
        <p:nvSpPr>
          <p:cNvPr id="630" name="Google Shape;630;p13"/>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14"/>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13</a:t>
            </a:fld>
            <a:endParaRPr/>
          </a:p>
        </p:txBody>
      </p:sp>
      <p:sp>
        <p:nvSpPr>
          <p:cNvPr id="638" name="Google Shape;638;p14"/>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p>
            <a:pPr marL="0" lvl="0" indent="0" algn="l" rtl="0">
              <a:lnSpc>
                <a:spcPct val="90000"/>
              </a:lnSpc>
              <a:spcBef>
                <a:spcPts val="0"/>
              </a:spcBef>
              <a:spcAft>
                <a:spcPts val="0"/>
              </a:spcAft>
              <a:buClr>
                <a:schemeClr val="accent6"/>
              </a:buClr>
              <a:buSzPts val="2800"/>
              <a:buNone/>
            </a:pPr>
            <a:r>
              <a:rPr lang="en-US"/>
              <a:t>Headline Text</a:t>
            </a:r>
            <a:endParaRPr/>
          </a:p>
        </p:txBody>
      </p:sp>
      <p:sp>
        <p:nvSpPr>
          <p:cNvPr id="639" name="Google Shape;639;p14"/>
          <p:cNvSpPr txBox="1">
            <a:spLocks noGrp="1"/>
          </p:cNvSpPr>
          <p:nvPr>
            <p:ph type="body" idx="2"/>
          </p:nvPr>
        </p:nvSpPr>
        <p:spPr>
          <a:xfrm>
            <a:off x="992124" y="1901952"/>
            <a:ext cx="5788152" cy="447594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chemeClr val="dk1"/>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 Donec et turpis est. Nam ac leo ligula. Proin sapien nibh, porttitor eget porttitor at, auctor in magna. Curabitur sed malesuada erat. Nam vitae magna bibendum, accumsan sem in, condimentum eros. Etiam rutrum ornare bibendum. Donec et nisi et magna cursus mollis non a leo.</a:t>
            </a:r>
            <a:endParaRPr/>
          </a:p>
          <a:p>
            <a:pPr marL="0" lvl="0" indent="0" algn="l" rtl="0">
              <a:lnSpc>
                <a:spcPct val="100000"/>
              </a:lnSpc>
              <a:spcBef>
                <a:spcPts val="850"/>
              </a:spcBef>
              <a:spcAft>
                <a:spcPts val="0"/>
              </a:spcAft>
              <a:buClr>
                <a:schemeClr val="dk1"/>
              </a:buClr>
              <a:buSzPts val="1000"/>
              <a:buNone/>
            </a:pPr>
            <a:r>
              <a:rPr lang="en-US"/>
              <a:t>Mauris sed metus venenatis, viverra ex vitae, vulputate nunc. Pellentesque nec suscipit sem. Fusce non venenatis nunc,</a:t>
            </a:r>
            <a:br>
              <a:rPr lang="en-US"/>
            </a:br>
            <a:r>
              <a:rPr lang="en-US"/>
              <a:t>sit amet ullamcorper dui. Quisque imperdiet ultricies erat, ac malesuada lorem sollicitudin in. Phasellus magna tortor, pellentesque a dui id, suscipit tempor tortor. Integer quis ornare tellus. </a:t>
            </a:r>
            <a:endParaRPr/>
          </a:p>
          <a:p>
            <a:pPr marL="0" lvl="0" indent="0" algn="l" rtl="0">
              <a:lnSpc>
                <a:spcPct val="100000"/>
              </a:lnSpc>
              <a:spcBef>
                <a:spcPts val="850"/>
              </a:spcBef>
              <a:spcAft>
                <a:spcPts val="0"/>
              </a:spcAft>
              <a:buClr>
                <a:schemeClr val="dk1"/>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a:t>
            </a:r>
            <a:endParaRPr/>
          </a:p>
          <a:p>
            <a:pPr marL="0" lvl="0" indent="0" algn="l" rtl="0">
              <a:lnSpc>
                <a:spcPct val="100000"/>
              </a:lnSpc>
              <a:spcBef>
                <a:spcPts val="850"/>
              </a:spcBef>
              <a:spcAft>
                <a:spcPts val="0"/>
              </a:spcAft>
              <a:buClr>
                <a:schemeClr val="dk1"/>
              </a:buClr>
              <a:buSzPts val="1000"/>
              <a:buNone/>
            </a:pPr>
            <a:r>
              <a:rPr lang="en-US"/>
              <a:t>Donec iaculis ipsum non mattis viverra. Nunc mollis fermentum ipsum quis egestas. Vivamus tincidunt maximus dui nec iaculis. Aenean viverra diam et dolor cursus, accumsan sagittis nunc feugiat. Donec non auctor nunc. Donec hendrerit elit porttitor, aliquam urna.</a:t>
            </a:r>
            <a:endParaRPr/>
          </a:p>
          <a:p>
            <a:pPr marL="0" lvl="0" indent="0" algn="l" rtl="0">
              <a:lnSpc>
                <a:spcPct val="100000"/>
              </a:lnSpc>
              <a:spcBef>
                <a:spcPts val="850"/>
              </a:spcBef>
              <a:spcAft>
                <a:spcPts val="0"/>
              </a:spcAft>
              <a:buClr>
                <a:schemeClr val="dk1"/>
              </a:buClr>
              <a:buSzPts val="1000"/>
              <a:buNone/>
            </a:pPr>
            <a:r>
              <a:rPr lang="en-US"/>
              <a:t>Aliquam erat volutpat. Morbi ultrices rutrum mauris ac euismod. Maecenas rhoncus eros id neque mattis venenatis. Quisque id rhoncus nibh, nec faucibus tortor. Aliquam gravida bibendum lorem et feugiat. Praesent egestas lacus enim, sed consectetur mauris tempor ac. Duis a mattis sapien.</a:t>
            </a:r>
            <a:endParaRPr/>
          </a:p>
          <a:p>
            <a:pPr marL="0" lvl="0" indent="0" algn="l" rtl="0">
              <a:lnSpc>
                <a:spcPct val="100000"/>
              </a:lnSpc>
              <a:spcBef>
                <a:spcPts val="850"/>
              </a:spcBef>
              <a:spcAft>
                <a:spcPts val="0"/>
              </a:spcAft>
              <a:buClr>
                <a:schemeClr val="dk1"/>
              </a:buClr>
              <a:buSzPts val="1000"/>
              <a:buNone/>
            </a:pPr>
            <a:r>
              <a:rPr lang="en-US"/>
              <a:t>Vivamus malesuada purus vitae enim laoreet, ut tincidunt tellus mollis.</a:t>
            </a:r>
            <a:endParaRPr/>
          </a:p>
        </p:txBody>
      </p:sp>
      <p:pic>
        <p:nvPicPr>
          <p:cNvPr id="640" name="Google Shape;640;p14" descr="A picture containing close&#10;&#10;Description automatically generated"/>
          <p:cNvPicPr preferRelativeResize="0">
            <a:picLocks noGrp="1"/>
          </p:cNvPicPr>
          <p:nvPr>
            <p:ph type="pic" idx="3"/>
          </p:nvPr>
        </p:nvPicPr>
        <p:blipFill rotWithShape="1">
          <a:blip r:embed="rId3">
            <a:alphaModFix/>
          </a:blip>
          <a:srcRect l="17903" r="17901"/>
          <a:stretch/>
        </p:blipFill>
        <p:spPr>
          <a:xfrm>
            <a:off x="992124" y="6629400"/>
            <a:ext cx="2713578" cy="2819400"/>
          </a:xfrm>
          <a:prstGeom prst="rect">
            <a:avLst/>
          </a:prstGeom>
          <a:solidFill>
            <a:srgbClr val="A5A5A5"/>
          </a:solidFill>
          <a:ln>
            <a:noFill/>
          </a:ln>
        </p:spPr>
      </p:pic>
      <p:sp>
        <p:nvSpPr>
          <p:cNvPr id="641" name="Google Shape;641;p14"/>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pic>
        <p:nvPicPr>
          <p:cNvPr id="642" name="Google Shape;642;p14"/>
          <p:cNvPicPr preferRelativeResize="0">
            <a:picLocks noGrp="1"/>
          </p:cNvPicPr>
          <p:nvPr>
            <p:ph type="pic" idx="4"/>
          </p:nvPr>
        </p:nvPicPr>
        <p:blipFill rotWithShape="1">
          <a:blip r:embed="rId4">
            <a:alphaModFix/>
          </a:blip>
          <a:srcRect t="16274" b="16272"/>
          <a:stretch/>
        </p:blipFill>
        <p:spPr>
          <a:xfrm>
            <a:off x="4067175" y="6629400"/>
            <a:ext cx="2713038" cy="2819400"/>
          </a:xfrm>
          <a:prstGeom prst="rect">
            <a:avLst/>
          </a:prstGeom>
          <a:solidFill>
            <a:srgbClr val="A5A5A5"/>
          </a:solid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15"/>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14</a:t>
            </a:fld>
            <a:endParaRPr/>
          </a:p>
        </p:txBody>
      </p:sp>
      <p:sp>
        <p:nvSpPr>
          <p:cNvPr id="650" name="Google Shape;650;p15"/>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p>
            <a:pPr marL="0" lvl="0" indent="0" algn="l" rtl="0">
              <a:lnSpc>
                <a:spcPct val="90000"/>
              </a:lnSpc>
              <a:spcBef>
                <a:spcPts val="0"/>
              </a:spcBef>
              <a:spcAft>
                <a:spcPts val="0"/>
              </a:spcAft>
              <a:buClr>
                <a:schemeClr val="accent6"/>
              </a:buClr>
              <a:buSzPts val="2800"/>
              <a:buNone/>
            </a:pPr>
            <a:r>
              <a:rPr lang="en-US"/>
              <a:t>Headline Text</a:t>
            </a:r>
            <a:endParaRPr/>
          </a:p>
        </p:txBody>
      </p:sp>
      <p:sp>
        <p:nvSpPr>
          <p:cNvPr id="651" name="Google Shape;651;p15"/>
          <p:cNvSpPr txBox="1">
            <a:spLocks noGrp="1"/>
          </p:cNvSpPr>
          <p:nvPr>
            <p:ph type="body" idx="2"/>
          </p:nvPr>
        </p:nvSpPr>
        <p:spPr>
          <a:xfrm>
            <a:off x="992122" y="1901951"/>
            <a:ext cx="2926735" cy="7165849"/>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 Donec et turpis est. Nam ac leo ligula. Proin sapien nibh, porttitor eget porttitor at, auctor in magna. Curabitur sed malesuada erat. Nam vitae magna bibendum, accumsan sem in, condimentum eros. Etiam rutrum ornare bibendum. Donec et nisi et magna cursus mollis non a leo.</a:t>
            </a:r>
            <a:endParaRPr/>
          </a:p>
          <a:p>
            <a:pPr marL="0" lvl="0" indent="0" algn="l" rtl="0">
              <a:lnSpc>
                <a:spcPct val="100000"/>
              </a:lnSpc>
              <a:spcBef>
                <a:spcPts val="850"/>
              </a:spcBef>
              <a:spcAft>
                <a:spcPts val="0"/>
              </a:spcAft>
              <a:buClr>
                <a:schemeClr val="dk1"/>
              </a:buClr>
              <a:buSzPts val="1000"/>
              <a:buNone/>
            </a:pPr>
            <a:r>
              <a:rPr lang="en-US"/>
              <a:t>Mauris sed metus venenatis, viverra ex vitae, vulputate nunc. Pellentesque nec suscipit sem. Fusce non venenatis nunc, sit amet ullamcorper dui. Quisque imperdiet ultricies erat, ac malesuada lorem sollicitudin in. </a:t>
            </a:r>
            <a:endParaRPr/>
          </a:p>
          <a:p>
            <a:pPr marL="0" lvl="0" indent="0" algn="l" rtl="0">
              <a:lnSpc>
                <a:spcPct val="100000"/>
              </a:lnSpc>
              <a:spcBef>
                <a:spcPts val="850"/>
              </a:spcBef>
              <a:spcAft>
                <a:spcPts val="0"/>
              </a:spcAft>
              <a:buClr>
                <a:schemeClr val="dk1"/>
              </a:buClr>
              <a:buSzPts val="1000"/>
              <a:buNone/>
            </a:pPr>
            <a:r>
              <a:rPr lang="en-US"/>
              <a:t>Phasellus magna tortor, pellentesque a dui id, suscipit tempor tortor. Integer quis ornare. </a:t>
            </a:r>
            <a:endParaRPr/>
          </a:p>
          <a:p>
            <a:pPr marL="0" lvl="0" indent="0" algn="l" rtl="0">
              <a:lnSpc>
                <a:spcPct val="100000"/>
              </a:lnSpc>
              <a:spcBef>
                <a:spcPts val="850"/>
              </a:spcBef>
              <a:spcAft>
                <a:spcPts val="0"/>
              </a:spcAft>
              <a:buClr>
                <a:schemeClr val="dk1"/>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a:t>
            </a:r>
            <a:endParaRPr/>
          </a:p>
          <a:p>
            <a:pPr marL="0" lvl="0" indent="0" algn="l" rtl="0">
              <a:lnSpc>
                <a:spcPct val="100000"/>
              </a:lnSpc>
              <a:spcBef>
                <a:spcPts val="850"/>
              </a:spcBef>
              <a:spcAft>
                <a:spcPts val="0"/>
              </a:spcAft>
              <a:buClr>
                <a:schemeClr val="dk1"/>
              </a:buClr>
              <a:buSzPts val="1000"/>
              <a:buNone/>
            </a:pPr>
            <a:r>
              <a:rPr lang="en-US"/>
              <a:t>Donec iaculis ipsum non mattis viverra. Nunc mollis fermentum ipsum quis egestas. Vivamus tincidunt maximus dui nec iaculis. Aenean viverra diam et dolor cursus, accumsan sagittis nunc feugiat. Donec non auctor nunc. Donec hendrerit elit porttitor, aliquam urna.</a:t>
            </a:r>
            <a:endParaRPr/>
          </a:p>
          <a:p>
            <a:pPr marL="0" lvl="0" indent="0" algn="l" rtl="0">
              <a:lnSpc>
                <a:spcPct val="100000"/>
              </a:lnSpc>
              <a:spcBef>
                <a:spcPts val="850"/>
              </a:spcBef>
              <a:spcAft>
                <a:spcPts val="0"/>
              </a:spcAft>
              <a:buClr>
                <a:schemeClr val="dk1"/>
              </a:buClr>
              <a:buSzPts val="1000"/>
              <a:buNone/>
            </a:pPr>
            <a:r>
              <a:rPr lang="en-US"/>
              <a:t>Aliquam erat volutpat. Morbi ultrices rutrum.</a:t>
            </a:r>
            <a:endParaRPr/>
          </a:p>
        </p:txBody>
      </p:sp>
      <p:pic>
        <p:nvPicPr>
          <p:cNvPr id="652" name="Google Shape;652;p15" descr="A picture containing close&#10;&#10;Description automatically generated"/>
          <p:cNvPicPr preferRelativeResize="0">
            <a:picLocks noGrp="1"/>
          </p:cNvPicPr>
          <p:nvPr>
            <p:ph type="pic" idx="3"/>
          </p:nvPr>
        </p:nvPicPr>
        <p:blipFill rotWithShape="1">
          <a:blip r:embed="rId3">
            <a:alphaModFix/>
          </a:blip>
          <a:srcRect l="17894" r="17894"/>
          <a:stretch/>
        </p:blipFill>
        <p:spPr>
          <a:xfrm>
            <a:off x="4211538" y="1901952"/>
            <a:ext cx="2568737" cy="2668911"/>
          </a:xfrm>
          <a:prstGeom prst="rect">
            <a:avLst/>
          </a:prstGeom>
          <a:solidFill>
            <a:srgbClr val="A5A5A5"/>
          </a:solidFill>
          <a:ln>
            <a:noFill/>
          </a:ln>
        </p:spPr>
      </p:pic>
      <p:sp>
        <p:nvSpPr>
          <p:cNvPr id="653" name="Google Shape;653;p15"/>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pic>
        <p:nvPicPr>
          <p:cNvPr id="654" name="Google Shape;654;p15"/>
          <p:cNvPicPr preferRelativeResize="0">
            <a:picLocks noGrp="1"/>
          </p:cNvPicPr>
          <p:nvPr>
            <p:ph type="pic" idx="4"/>
          </p:nvPr>
        </p:nvPicPr>
        <p:blipFill rotWithShape="1">
          <a:blip r:embed="rId4">
            <a:alphaModFix/>
          </a:blip>
          <a:srcRect l="3178" r="3177"/>
          <a:stretch/>
        </p:blipFill>
        <p:spPr>
          <a:xfrm>
            <a:off x="4211538" y="4841965"/>
            <a:ext cx="2568737" cy="4225835"/>
          </a:xfrm>
          <a:prstGeom prst="rect">
            <a:avLst/>
          </a:prstGeom>
          <a:solidFill>
            <a:srgbClr val="A5A5A5"/>
          </a:solid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16"/>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15</a:t>
            </a:fld>
            <a:endParaRPr/>
          </a:p>
        </p:txBody>
      </p:sp>
      <p:sp>
        <p:nvSpPr>
          <p:cNvPr id="662" name="Google Shape;662;p16"/>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p>
            <a:pPr marL="0" lvl="0" indent="0" algn="l" rtl="0">
              <a:lnSpc>
                <a:spcPct val="90000"/>
              </a:lnSpc>
              <a:spcBef>
                <a:spcPts val="0"/>
              </a:spcBef>
              <a:spcAft>
                <a:spcPts val="0"/>
              </a:spcAft>
              <a:buClr>
                <a:schemeClr val="accent6"/>
              </a:buClr>
              <a:buSzPts val="2800"/>
              <a:buNone/>
            </a:pPr>
            <a:r>
              <a:rPr lang="en-US"/>
              <a:t>Headline Text</a:t>
            </a:r>
            <a:endParaRPr/>
          </a:p>
        </p:txBody>
      </p:sp>
      <p:sp>
        <p:nvSpPr>
          <p:cNvPr id="663" name="Google Shape;663;p16"/>
          <p:cNvSpPr txBox="1">
            <a:spLocks noGrp="1"/>
          </p:cNvSpPr>
          <p:nvPr>
            <p:ph type="body" idx="2"/>
          </p:nvPr>
        </p:nvSpPr>
        <p:spPr>
          <a:xfrm>
            <a:off x="992122" y="1901951"/>
            <a:ext cx="2926735" cy="7165849"/>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 Donec et turpis est. Nam ac leo ligula. Proin sapien nibh, porttitor eget porttitor at, auctor in magna. Curabitur sed malesuada erat. Nam vitae magna bibendum, accumsan sem in, condimentum eros. Etiam rutrum ornare bibendum. Donec et nisi et magna cursus mollis non a leo.</a:t>
            </a:r>
            <a:endParaRPr/>
          </a:p>
          <a:p>
            <a:pPr marL="0" lvl="0" indent="0" algn="l" rtl="0">
              <a:lnSpc>
                <a:spcPct val="100000"/>
              </a:lnSpc>
              <a:spcBef>
                <a:spcPts val="850"/>
              </a:spcBef>
              <a:spcAft>
                <a:spcPts val="0"/>
              </a:spcAft>
              <a:buClr>
                <a:schemeClr val="dk1"/>
              </a:buClr>
              <a:buSzPts val="1000"/>
              <a:buNone/>
            </a:pPr>
            <a:r>
              <a:rPr lang="en-US"/>
              <a:t>Mauris sed metus venenatis, viverra ex vitae, vulputate nunc. Pellentesque nec suscipit sem. Fusce non venenatis nunc, sit amet ullamcorper dui. Quisque imperdiet ultricies erat, ac malesuada lorem sollicitudin in. </a:t>
            </a:r>
            <a:endParaRPr/>
          </a:p>
          <a:p>
            <a:pPr marL="0" lvl="0" indent="0" algn="l" rtl="0">
              <a:lnSpc>
                <a:spcPct val="100000"/>
              </a:lnSpc>
              <a:spcBef>
                <a:spcPts val="850"/>
              </a:spcBef>
              <a:spcAft>
                <a:spcPts val="0"/>
              </a:spcAft>
              <a:buClr>
                <a:schemeClr val="dk1"/>
              </a:buClr>
              <a:buSzPts val="1000"/>
              <a:buNone/>
            </a:pPr>
            <a:r>
              <a:rPr lang="en-US"/>
              <a:t>Phasellus magna tortor, pellentesque a dui id, suscipit tempor tortor. Integer quis ornare. </a:t>
            </a:r>
            <a:endParaRPr/>
          </a:p>
          <a:p>
            <a:pPr marL="0" lvl="0" indent="0" algn="l" rtl="0">
              <a:lnSpc>
                <a:spcPct val="100000"/>
              </a:lnSpc>
              <a:spcBef>
                <a:spcPts val="850"/>
              </a:spcBef>
              <a:spcAft>
                <a:spcPts val="0"/>
              </a:spcAft>
              <a:buClr>
                <a:schemeClr val="dk1"/>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a:t>
            </a:r>
            <a:endParaRPr/>
          </a:p>
          <a:p>
            <a:pPr marL="0" lvl="0" indent="0" algn="l" rtl="0">
              <a:lnSpc>
                <a:spcPct val="100000"/>
              </a:lnSpc>
              <a:spcBef>
                <a:spcPts val="850"/>
              </a:spcBef>
              <a:spcAft>
                <a:spcPts val="0"/>
              </a:spcAft>
              <a:buClr>
                <a:schemeClr val="dk1"/>
              </a:buClr>
              <a:buSzPts val="1000"/>
              <a:buNone/>
            </a:pPr>
            <a:r>
              <a:rPr lang="en-US"/>
              <a:t>Donec iaculis ipsum non mattis viverra. Nunc mollis fermentum ipsum quis egestas. Vivamus tincidunt maximus dui nec iaculis. Aenean viverra diam et dolor cursus, accumsan sagittis nunc feugiat. Donec non auctor nunc. Donec hendrerit elit porttitor, aliquam urna.</a:t>
            </a:r>
            <a:endParaRPr/>
          </a:p>
          <a:p>
            <a:pPr marL="0" lvl="0" indent="0" algn="l" rtl="0">
              <a:lnSpc>
                <a:spcPct val="100000"/>
              </a:lnSpc>
              <a:spcBef>
                <a:spcPts val="850"/>
              </a:spcBef>
              <a:spcAft>
                <a:spcPts val="0"/>
              </a:spcAft>
              <a:buClr>
                <a:schemeClr val="dk1"/>
              </a:buClr>
              <a:buSzPts val="1000"/>
              <a:buNone/>
            </a:pPr>
            <a:r>
              <a:rPr lang="en-US"/>
              <a:t>Aliquam erat volutpat. Morbi ultrices rutrum.</a:t>
            </a:r>
            <a:endParaRPr/>
          </a:p>
        </p:txBody>
      </p:sp>
      <p:sp>
        <p:nvSpPr>
          <p:cNvPr id="664" name="Google Shape;664;p16"/>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pic>
        <p:nvPicPr>
          <p:cNvPr id="665" name="Google Shape;665;p16"/>
          <p:cNvPicPr preferRelativeResize="0">
            <a:picLocks noGrp="1"/>
          </p:cNvPicPr>
          <p:nvPr>
            <p:ph type="pic" idx="3"/>
          </p:nvPr>
        </p:nvPicPr>
        <p:blipFill rotWithShape="1">
          <a:blip r:embed="rId3">
            <a:alphaModFix/>
          </a:blip>
          <a:srcRect l="22388" r="22386"/>
          <a:stretch/>
        </p:blipFill>
        <p:spPr>
          <a:xfrm>
            <a:off x="4211538" y="1901951"/>
            <a:ext cx="2568737" cy="7165849"/>
          </a:xfrm>
          <a:prstGeom prst="rect">
            <a:avLst/>
          </a:prstGeom>
          <a:solidFill>
            <a:srgbClr val="A5A5A5"/>
          </a:solid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17"/>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16</a:t>
            </a:fld>
            <a:endParaRPr/>
          </a:p>
        </p:txBody>
      </p:sp>
      <p:sp>
        <p:nvSpPr>
          <p:cNvPr id="673" name="Google Shape;673;p17"/>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p>
            <a:pPr marL="0" lvl="0" indent="0" algn="l" rtl="0">
              <a:lnSpc>
                <a:spcPct val="90000"/>
              </a:lnSpc>
              <a:spcBef>
                <a:spcPts val="0"/>
              </a:spcBef>
              <a:spcAft>
                <a:spcPts val="0"/>
              </a:spcAft>
              <a:buClr>
                <a:schemeClr val="accent6"/>
              </a:buClr>
              <a:buSzPts val="2800"/>
              <a:buNone/>
            </a:pPr>
            <a:r>
              <a:rPr lang="en-US"/>
              <a:t>Headline Text</a:t>
            </a:r>
            <a:endParaRPr/>
          </a:p>
        </p:txBody>
      </p:sp>
      <p:sp>
        <p:nvSpPr>
          <p:cNvPr id="674" name="Google Shape;674;p17"/>
          <p:cNvSpPr txBox="1">
            <a:spLocks noGrp="1"/>
          </p:cNvSpPr>
          <p:nvPr>
            <p:ph type="body" idx="2"/>
          </p:nvPr>
        </p:nvSpPr>
        <p:spPr>
          <a:xfrm>
            <a:off x="3853541" y="1901951"/>
            <a:ext cx="2926735" cy="7165849"/>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 Donec et turpis est. Nam ac leo ligula. Proin sapien nibh, porttitor eget porttitor at, auctor in magna. Curabitur sed malesuada erat. Nam vitae magna bibendum, accumsan sem in, condimentum eros. Etiam rutrum ornare bibendum. Donec et nisi et magna cursus mollis non a leo.</a:t>
            </a:r>
            <a:endParaRPr/>
          </a:p>
          <a:p>
            <a:pPr marL="0" lvl="0" indent="0" algn="l" rtl="0">
              <a:lnSpc>
                <a:spcPct val="100000"/>
              </a:lnSpc>
              <a:spcBef>
                <a:spcPts val="850"/>
              </a:spcBef>
              <a:spcAft>
                <a:spcPts val="0"/>
              </a:spcAft>
              <a:buClr>
                <a:schemeClr val="dk1"/>
              </a:buClr>
              <a:buSzPts val="1000"/>
              <a:buNone/>
            </a:pPr>
            <a:r>
              <a:rPr lang="en-US"/>
              <a:t>Mauris sed metus venenatis, viverra ex vitae, vulputate nunc. Pellentesque nec suscipit sem. Fusce non venenatis nunc, sit amet ullamcorper dui. Quisque imperdiet ultricies erat, ac malesuada lorem sollicitudin in. </a:t>
            </a:r>
            <a:endParaRPr/>
          </a:p>
          <a:p>
            <a:pPr marL="0" lvl="0" indent="0" algn="l" rtl="0">
              <a:lnSpc>
                <a:spcPct val="100000"/>
              </a:lnSpc>
              <a:spcBef>
                <a:spcPts val="850"/>
              </a:spcBef>
              <a:spcAft>
                <a:spcPts val="0"/>
              </a:spcAft>
              <a:buClr>
                <a:schemeClr val="dk1"/>
              </a:buClr>
              <a:buSzPts val="1000"/>
              <a:buNone/>
            </a:pPr>
            <a:r>
              <a:rPr lang="en-US"/>
              <a:t>Phasellus magna tortor, pellentesque a dui id, suscipit tempor tortor. Integer quis ornare. </a:t>
            </a:r>
            <a:endParaRPr/>
          </a:p>
          <a:p>
            <a:pPr marL="0" lvl="0" indent="0" algn="l" rtl="0">
              <a:lnSpc>
                <a:spcPct val="100000"/>
              </a:lnSpc>
              <a:spcBef>
                <a:spcPts val="850"/>
              </a:spcBef>
              <a:spcAft>
                <a:spcPts val="0"/>
              </a:spcAft>
              <a:buClr>
                <a:schemeClr val="dk1"/>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a:t>
            </a:r>
            <a:endParaRPr/>
          </a:p>
          <a:p>
            <a:pPr marL="0" lvl="0" indent="0" algn="l" rtl="0">
              <a:lnSpc>
                <a:spcPct val="100000"/>
              </a:lnSpc>
              <a:spcBef>
                <a:spcPts val="850"/>
              </a:spcBef>
              <a:spcAft>
                <a:spcPts val="0"/>
              </a:spcAft>
              <a:buClr>
                <a:schemeClr val="dk1"/>
              </a:buClr>
              <a:buSzPts val="1000"/>
              <a:buNone/>
            </a:pPr>
            <a:r>
              <a:rPr lang="en-US"/>
              <a:t>Donec iaculis ipsum non mattis viverra. Nunc mollis fermentum ipsum quis egestas. Vivamus tincidunt maximus dui nec iaculis. Aenean viverra diam et dolor cursus, accumsan sagittis nunc feugiat. Donec non auctor nunc. Donec hendrerit elit porttitor, aliquam urna.</a:t>
            </a:r>
            <a:endParaRPr/>
          </a:p>
          <a:p>
            <a:pPr marL="0" lvl="0" indent="0" algn="l" rtl="0">
              <a:lnSpc>
                <a:spcPct val="100000"/>
              </a:lnSpc>
              <a:spcBef>
                <a:spcPts val="850"/>
              </a:spcBef>
              <a:spcAft>
                <a:spcPts val="0"/>
              </a:spcAft>
              <a:buClr>
                <a:schemeClr val="dk1"/>
              </a:buClr>
              <a:buSzPts val="1000"/>
              <a:buNone/>
            </a:pPr>
            <a:r>
              <a:rPr lang="en-US"/>
              <a:t>Aliquam erat volutpat. Morbi ultrices rutrum.</a:t>
            </a:r>
            <a:endParaRPr/>
          </a:p>
        </p:txBody>
      </p:sp>
      <p:sp>
        <p:nvSpPr>
          <p:cNvPr id="675" name="Google Shape;675;p17"/>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pic>
        <p:nvPicPr>
          <p:cNvPr id="676" name="Google Shape;676;p17"/>
          <p:cNvPicPr preferRelativeResize="0">
            <a:picLocks noGrp="1"/>
          </p:cNvPicPr>
          <p:nvPr>
            <p:ph type="pic" idx="3"/>
          </p:nvPr>
        </p:nvPicPr>
        <p:blipFill rotWithShape="1">
          <a:blip r:embed="rId3">
            <a:alphaModFix/>
          </a:blip>
          <a:srcRect l="22388" r="22386"/>
          <a:stretch/>
        </p:blipFill>
        <p:spPr>
          <a:xfrm>
            <a:off x="992124" y="1901951"/>
            <a:ext cx="2568737" cy="7165849"/>
          </a:xfrm>
          <a:prstGeom prst="rect">
            <a:avLst/>
          </a:prstGeom>
          <a:solidFill>
            <a:srgbClr val="A5A5A5"/>
          </a:solid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18"/>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17</a:t>
            </a:fld>
            <a:endParaRPr/>
          </a:p>
        </p:txBody>
      </p:sp>
      <p:sp>
        <p:nvSpPr>
          <p:cNvPr id="684" name="Google Shape;684;p18"/>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p>
            <a:pPr marL="0" lvl="0" indent="0" algn="l" rtl="0">
              <a:lnSpc>
                <a:spcPct val="90000"/>
              </a:lnSpc>
              <a:spcBef>
                <a:spcPts val="0"/>
              </a:spcBef>
              <a:spcAft>
                <a:spcPts val="0"/>
              </a:spcAft>
              <a:buClr>
                <a:schemeClr val="accent6"/>
              </a:buClr>
              <a:buSzPts val="2800"/>
              <a:buNone/>
            </a:pPr>
            <a:r>
              <a:rPr lang="en-US"/>
              <a:t>Headline Text</a:t>
            </a:r>
            <a:endParaRPr/>
          </a:p>
        </p:txBody>
      </p:sp>
      <p:sp>
        <p:nvSpPr>
          <p:cNvPr id="685" name="Google Shape;685;p18"/>
          <p:cNvSpPr txBox="1">
            <a:spLocks noGrp="1"/>
          </p:cNvSpPr>
          <p:nvPr>
            <p:ph type="body" idx="4"/>
          </p:nvPr>
        </p:nvSpPr>
        <p:spPr>
          <a:xfrm>
            <a:off x="992125" y="4834294"/>
            <a:ext cx="5788152" cy="4462106"/>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1000"/>
              <a:buNone/>
            </a:pPr>
            <a:r>
              <a:rPr lang="en-US"/>
              <a:t>Fusce non venenatis nunc, sit amet ullamcorper dui. Quisque imperdiet ultricies erat, ac malesuada lorem sollicitudin in. </a:t>
            </a:r>
            <a:endParaRPr/>
          </a:p>
          <a:p>
            <a:pPr marL="0" lvl="0" indent="0" algn="l" rtl="0">
              <a:lnSpc>
                <a:spcPct val="100000"/>
              </a:lnSpc>
              <a:spcBef>
                <a:spcPts val="850"/>
              </a:spcBef>
              <a:spcAft>
                <a:spcPts val="0"/>
              </a:spcAft>
              <a:buClr>
                <a:schemeClr val="dk1"/>
              </a:buClr>
              <a:buSzPts val="1000"/>
              <a:buNone/>
            </a:pPr>
            <a:r>
              <a:rPr lang="en-US"/>
              <a:t>Phasellus magna tortor, pellentesque a dui id, suscipit tempor tortor. Integer quis ornare. </a:t>
            </a:r>
            <a:endParaRPr/>
          </a:p>
          <a:p>
            <a:pPr marL="0" lvl="0" indent="0" algn="l" rtl="0">
              <a:lnSpc>
                <a:spcPct val="100000"/>
              </a:lnSpc>
              <a:spcBef>
                <a:spcPts val="850"/>
              </a:spcBef>
              <a:spcAft>
                <a:spcPts val="0"/>
              </a:spcAft>
              <a:buClr>
                <a:schemeClr val="dk1"/>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a:t>
            </a:r>
            <a:endParaRPr/>
          </a:p>
          <a:p>
            <a:pPr marL="0" lvl="0" indent="0" algn="l" rtl="0">
              <a:lnSpc>
                <a:spcPct val="100000"/>
              </a:lnSpc>
              <a:spcBef>
                <a:spcPts val="850"/>
              </a:spcBef>
              <a:spcAft>
                <a:spcPts val="0"/>
              </a:spcAft>
              <a:buClr>
                <a:schemeClr val="dk1"/>
              </a:buClr>
              <a:buSzPts val="1000"/>
              <a:buNone/>
            </a:pPr>
            <a:r>
              <a:rPr lang="en-US"/>
              <a:t>Donec iaculis ipsum non mattis viverra. Nunc mollis fermentum ipsum quis egestas. Vivamus tincidunt maximus dui nec iaculis. Aenean viverra diam et dolor cursus, accumsan sagittis nunc feugiat. Donec non auctor nunc. Donec hendrerit elit porttitor, aliquam urna.</a:t>
            </a:r>
            <a:endParaRPr/>
          </a:p>
          <a:p>
            <a:pPr marL="0" lvl="0" indent="0" algn="l" rtl="0">
              <a:lnSpc>
                <a:spcPct val="100000"/>
              </a:lnSpc>
              <a:spcBef>
                <a:spcPts val="850"/>
              </a:spcBef>
              <a:spcAft>
                <a:spcPts val="0"/>
              </a:spcAft>
              <a:buClr>
                <a:schemeClr val="dk1"/>
              </a:buClr>
              <a:buSzPts val="1000"/>
              <a:buNone/>
            </a:pPr>
            <a:r>
              <a:rPr lang="en-US"/>
              <a:t>Aliquam erat volutpat. Morbi ultrices rutrum.</a:t>
            </a:r>
            <a:endParaRPr/>
          </a:p>
          <a:p>
            <a:pPr marL="0" lvl="0" indent="0" algn="l" rtl="0">
              <a:lnSpc>
                <a:spcPct val="100000"/>
              </a:lnSpc>
              <a:spcBef>
                <a:spcPts val="850"/>
              </a:spcBef>
              <a:spcAft>
                <a:spcPts val="0"/>
              </a:spcAft>
              <a:buClr>
                <a:schemeClr val="dk1"/>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 Donec et turpis est. Nam ac leo ligula. Proin sapien nibh, porttitor eget porttitor at, auctor in magna. Curabitur sed malesuada erat. Nam vitae magna bibendum, accumsan sem in, condimentum eros. Etiam rutrum ornare bibendum. Donec et nisi et magna cursus mollis non a leo.</a:t>
            </a:r>
            <a:endParaRPr/>
          </a:p>
        </p:txBody>
      </p:sp>
      <p:sp>
        <p:nvSpPr>
          <p:cNvPr id="686" name="Google Shape;686;p18"/>
          <p:cNvSpPr txBox="1">
            <a:spLocks noGrp="1"/>
          </p:cNvSpPr>
          <p:nvPr>
            <p:ph type="body" idx="2"/>
          </p:nvPr>
        </p:nvSpPr>
        <p:spPr>
          <a:xfrm>
            <a:off x="3853541" y="1901951"/>
            <a:ext cx="2926735" cy="2668911"/>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 Donec et turpis est. Nam ac leo ligula. Proin sapien nibh, porttitor eget porttitor at, auctor in magna. Curabitur sed malesuada erat. Nam vitae magna bibendum, accumsan sem in, condimentum eros. Etiam rutrum ornare bibendum. Donec et nisi et magna cursus mollis non a leo. Proin sapien nibh, porttitor eget porttitor at, auctor.</a:t>
            </a:r>
            <a:endParaRPr/>
          </a:p>
        </p:txBody>
      </p:sp>
      <p:pic>
        <p:nvPicPr>
          <p:cNvPr id="687" name="Google Shape;687;p18" descr="A picture containing close&#10;&#10;Description automatically generated"/>
          <p:cNvPicPr preferRelativeResize="0">
            <a:picLocks noGrp="1"/>
          </p:cNvPicPr>
          <p:nvPr>
            <p:ph type="pic" idx="3"/>
          </p:nvPr>
        </p:nvPicPr>
        <p:blipFill rotWithShape="1">
          <a:blip r:embed="rId3">
            <a:alphaModFix/>
          </a:blip>
          <a:srcRect l="17894" r="17894"/>
          <a:stretch/>
        </p:blipFill>
        <p:spPr>
          <a:xfrm>
            <a:off x="992124" y="1901952"/>
            <a:ext cx="2568737" cy="2668911"/>
          </a:xfrm>
          <a:prstGeom prst="rect">
            <a:avLst/>
          </a:prstGeom>
          <a:solidFill>
            <a:srgbClr val="A5A5A5"/>
          </a:solidFill>
          <a:ln>
            <a:noFill/>
          </a:ln>
        </p:spPr>
      </p:pic>
      <p:sp>
        <p:nvSpPr>
          <p:cNvPr id="688" name="Google Shape;688;p18"/>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19"/>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18</a:t>
            </a:fld>
            <a:endParaRPr/>
          </a:p>
        </p:txBody>
      </p:sp>
      <p:sp>
        <p:nvSpPr>
          <p:cNvPr id="696" name="Google Shape;696;p19"/>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p>
            <a:pPr marL="0" lvl="0" indent="0" algn="l" rtl="0">
              <a:lnSpc>
                <a:spcPct val="90000"/>
              </a:lnSpc>
              <a:spcBef>
                <a:spcPts val="0"/>
              </a:spcBef>
              <a:spcAft>
                <a:spcPts val="0"/>
              </a:spcAft>
              <a:buClr>
                <a:schemeClr val="accent6"/>
              </a:buClr>
              <a:buSzPts val="2800"/>
              <a:buNone/>
            </a:pPr>
            <a:r>
              <a:rPr lang="en-US"/>
              <a:t>Headline Text</a:t>
            </a:r>
            <a:endParaRPr/>
          </a:p>
        </p:txBody>
      </p:sp>
      <p:sp>
        <p:nvSpPr>
          <p:cNvPr id="697" name="Google Shape;697;p19"/>
          <p:cNvSpPr txBox="1">
            <a:spLocks noGrp="1"/>
          </p:cNvSpPr>
          <p:nvPr>
            <p:ph type="body" idx="2"/>
          </p:nvPr>
        </p:nvSpPr>
        <p:spPr>
          <a:xfrm>
            <a:off x="3890772" y="1901952"/>
            <a:ext cx="2889504" cy="2898648"/>
          </a:xfrm>
          <a:prstGeom prst="rect">
            <a:avLst/>
          </a:prstGeom>
          <a:solidFill>
            <a:srgbClr val="FEFBF8"/>
          </a:solidFill>
          <a:ln>
            <a:noFill/>
          </a:ln>
        </p:spPr>
        <p:txBody>
          <a:bodyPr spcFirstLastPara="1" wrap="square" lIns="182875" tIns="45700" rIns="45700" bIns="45700" anchor="ctr" anchorCtr="0">
            <a:noAutofit/>
          </a:bodyPr>
          <a:lstStyle/>
          <a:p>
            <a:pPr marL="0" lvl="0" indent="0" algn="l" rtl="0">
              <a:lnSpc>
                <a:spcPct val="100000"/>
              </a:lnSpc>
              <a:spcBef>
                <a:spcPts val="0"/>
              </a:spcBef>
              <a:spcAft>
                <a:spcPts val="0"/>
              </a:spcAft>
              <a:buClr>
                <a:schemeClr val="accent6"/>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nisi.</a:t>
            </a:r>
            <a:endParaRPr/>
          </a:p>
        </p:txBody>
      </p:sp>
      <p:sp>
        <p:nvSpPr>
          <p:cNvPr id="698" name="Google Shape;698;p19"/>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pic>
        <p:nvPicPr>
          <p:cNvPr id="699" name="Google Shape;699;p19" descr="A picture containing close&#10;&#10;Description automatically generated"/>
          <p:cNvPicPr preferRelativeResize="0">
            <a:picLocks noGrp="1"/>
          </p:cNvPicPr>
          <p:nvPr>
            <p:ph type="pic" idx="3"/>
          </p:nvPr>
        </p:nvPicPr>
        <p:blipFill rotWithShape="1">
          <a:blip r:embed="rId3">
            <a:alphaModFix/>
          </a:blip>
          <a:srcRect l="16644" r="16644"/>
          <a:stretch/>
        </p:blipFill>
        <p:spPr>
          <a:xfrm>
            <a:off x="3881628" y="4800600"/>
            <a:ext cx="2898648" cy="2898648"/>
          </a:xfrm>
          <a:prstGeom prst="rect">
            <a:avLst/>
          </a:prstGeom>
          <a:solidFill>
            <a:srgbClr val="A5A5A5"/>
          </a:solidFill>
          <a:ln>
            <a:noFill/>
          </a:ln>
        </p:spPr>
      </p:pic>
      <p:pic>
        <p:nvPicPr>
          <p:cNvPr id="700" name="Google Shape;700;p19"/>
          <p:cNvPicPr preferRelativeResize="0">
            <a:picLocks noGrp="1"/>
          </p:cNvPicPr>
          <p:nvPr>
            <p:ph type="pic" idx="4"/>
          </p:nvPr>
        </p:nvPicPr>
        <p:blipFill rotWithShape="1">
          <a:blip r:embed="rId4">
            <a:alphaModFix/>
          </a:blip>
          <a:srcRect t="17547" b="17545"/>
          <a:stretch/>
        </p:blipFill>
        <p:spPr>
          <a:xfrm>
            <a:off x="987552" y="1901952"/>
            <a:ext cx="2898648" cy="2898648"/>
          </a:xfrm>
          <a:prstGeom prst="rect">
            <a:avLst/>
          </a:prstGeom>
          <a:solidFill>
            <a:srgbClr val="A5A5A5"/>
          </a:solidFill>
          <a:ln>
            <a:noFill/>
          </a:ln>
        </p:spPr>
      </p:pic>
      <p:sp>
        <p:nvSpPr>
          <p:cNvPr id="701" name="Google Shape;701;p19"/>
          <p:cNvSpPr txBox="1">
            <a:spLocks noGrp="1"/>
          </p:cNvSpPr>
          <p:nvPr>
            <p:ph type="body" idx="5"/>
          </p:nvPr>
        </p:nvSpPr>
        <p:spPr>
          <a:xfrm>
            <a:off x="982980" y="4800600"/>
            <a:ext cx="2907792" cy="2898648"/>
          </a:xfrm>
          <a:prstGeom prst="rect">
            <a:avLst/>
          </a:prstGeom>
          <a:solidFill>
            <a:srgbClr val="FEFBF8"/>
          </a:solidFill>
          <a:ln>
            <a:noFill/>
          </a:ln>
        </p:spPr>
        <p:txBody>
          <a:bodyPr spcFirstLastPara="1" wrap="square" lIns="0" tIns="45700" rIns="182875" bIns="45700" anchor="ctr" anchorCtr="0">
            <a:noAutofit/>
          </a:bodyPr>
          <a:lstStyle/>
          <a:p>
            <a:pPr marL="0" lvl="0" indent="0" algn="l" rtl="0">
              <a:lnSpc>
                <a:spcPct val="100000"/>
              </a:lnSpc>
              <a:spcBef>
                <a:spcPts val="0"/>
              </a:spcBef>
              <a:spcAft>
                <a:spcPts val="0"/>
              </a:spcAft>
              <a:buClr>
                <a:schemeClr val="accent6"/>
              </a:buClr>
              <a:buSzPts val="1000"/>
              <a:buNone/>
            </a:pPr>
            <a:r>
              <a:rPr lang="en-US"/>
              <a:t>Mauris sed metus venenatis, viverra ex vitae, vulputate nunc. Pellentesque nec suscipit sem. Fusce non venenatis nunc, sit amet ullamcorper dui. Quisque imperdiet ultricies erat, ac malesuada lorem sollicitudin in. Phasellus magna tortor, pellentesque a dui id, suscipit tempor tortor.</a:t>
            </a:r>
            <a:endParaRPr/>
          </a:p>
        </p:txBody>
      </p:sp>
      <p:sp>
        <p:nvSpPr>
          <p:cNvPr id="702" name="Google Shape;702;p19"/>
          <p:cNvSpPr txBox="1">
            <a:spLocks noGrp="1"/>
          </p:cNvSpPr>
          <p:nvPr>
            <p:ph type="body" idx="6"/>
          </p:nvPr>
        </p:nvSpPr>
        <p:spPr>
          <a:xfrm>
            <a:off x="982980" y="7950756"/>
            <a:ext cx="5797296" cy="1193244"/>
          </a:xfrm>
          <a:prstGeom prst="rect">
            <a:avLst/>
          </a:prstGeom>
          <a:noFill/>
          <a:ln w="9525" cap="flat" cmpd="sng">
            <a:solidFill>
              <a:schemeClr val="accent6"/>
            </a:solidFill>
            <a:prstDash val="solid"/>
            <a:round/>
            <a:headEnd type="none" w="sm" len="sm"/>
            <a:tailEnd type="none" w="sm" len="sm"/>
          </a:ln>
        </p:spPr>
        <p:txBody>
          <a:bodyPr spcFirstLastPara="1" wrap="square" lIns="182875" tIns="0" rIns="182875" bIns="0" anchor="ctr" anchorCtr="0">
            <a:noAutofit/>
          </a:bodyPr>
          <a:lstStyle/>
          <a:p>
            <a:pPr marL="0" lvl="0" indent="0" algn="l" rtl="0">
              <a:lnSpc>
                <a:spcPct val="90000"/>
              </a:lnSpc>
              <a:spcBef>
                <a:spcPts val="0"/>
              </a:spcBef>
              <a:spcAft>
                <a:spcPts val="0"/>
              </a:spcAft>
              <a:buClr>
                <a:schemeClr val="dk1"/>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pic>
        <p:nvPicPr>
          <p:cNvPr id="516" name="Google Shape;516;p2"/>
          <p:cNvPicPr preferRelativeResize="0">
            <a:picLocks noGrp="1"/>
          </p:cNvPicPr>
          <p:nvPr>
            <p:ph type="pic" idx="2"/>
          </p:nvPr>
        </p:nvPicPr>
        <p:blipFill rotWithShape="1">
          <a:blip r:embed="rId3">
            <a:alphaModFix/>
          </a:blip>
          <a:srcRect t="8001" b="8001"/>
          <a:stretch/>
        </p:blipFill>
        <p:spPr>
          <a:xfrm>
            <a:off x="0" y="0"/>
            <a:ext cx="7772400" cy="10058400"/>
          </a:xfrm>
          <a:prstGeom prst="rect">
            <a:avLst/>
          </a:prstGeom>
          <a:solidFill>
            <a:srgbClr val="A5A5A5"/>
          </a:solidFill>
          <a:ln>
            <a:noFill/>
          </a:ln>
        </p:spPr>
      </p:pic>
      <p:sp>
        <p:nvSpPr>
          <p:cNvPr id="517" name="Google Shape;517;p2"/>
          <p:cNvSpPr txBox="1">
            <a:spLocks noGrp="1"/>
          </p:cNvSpPr>
          <p:nvPr>
            <p:ph type="ctrTitle"/>
          </p:nvPr>
        </p:nvSpPr>
        <p:spPr>
          <a:xfrm>
            <a:off x="0" y="7558763"/>
            <a:ext cx="7772400" cy="960058"/>
          </a:xfrm>
          <a:prstGeom prst="rect">
            <a:avLst/>
          </a:prstGeom>
          <a:solidFill>
            <a:schemeClr val="accent6">
              <a:alpha val="80000"/>
            </a:schemeClr>
          </a:solidFill>
          <a:ln>
            <a:noFill/>
          </a:ln>
        </p:spPr>
        <p:txBody>
          <a:bodyPr spcFirstLastPara="1" wrap="square" lIns="731500" tIns="182875" rIns="731500" bIns="91425" anchor="ctr" anchorCtr="0">
            <a:noAutofit/>
          </a:bodyPr>
          <a:lstStyle/>
          <a:p>
            <a:pPr marL="0" lvl="0" indent="0" algn="ctr" rtl="0">
              <a:lnSpc>
                <a:spcPct val="100000"/>
              </a:lnSpc>
              <a:spcBef>
                <a:spcPts val="0"/>
              </a:spcBef>
              <a:spcAft>
                <a:spcPts val="0"/>
              </a:spcAft>
              <a:buClr>
                <a:srgbClr val="FFFFFF"/>
              </a:buClr>
              <a:buSzPts val="2000"/>
              <a:buFont typeface="Inter"/>
              <a:buNone/>
            </a:pPr>
            <a:r>
              <a:rPr lang="en-US" sz="2000" b="0" i="0" u="none" strike="noStrike" cap="none">
                <a:solidFill>
                  <a:srgbClr val="FFFFFF"/>
                </a:solidFill>
                <a:latin typeface="Inter"/>
                <a:ea typeface="Inter"/>
                <a:cs typeface="Inter"/>
                <a:sym typeface="Inter"/>
              </a:rPr>
              <a:t>Morbi ultrices rutrum mauris ac euismod.</a:t>
            </a:r>
            <a:br>
              <a:rPr lang="en-US" sz="2000" b="0" i="0" u="none" strike="noStrike" cap="none">
                <a:solidFill>
                  <a:srgbClr val="FFFFFF"/>
                </a:solidFill>
                <a:latin typeface="Inter"/>
                <a:ea typeface="Inter"/>
                <a:cs typeface="Inter"/>
                <a:sym typeface="Inter"/>
              </a:rPr>
            </a:br>
            <a:r>
              <a:rPr lang="en-US" sz="2000" b="0" i="0" u="none" strike="noStrike" cap="none">
                <a:solidFill>
                  <a:srgbClr val="FFFFFF"/>
                </a:solidFill>
                <a:latin typeface="Inter"/>
                <a:ea typeface="Inter"/>
                <a:cs typeface="Inter"/>
                <a:sym typeface="Inter"/>
              </a:rPr>
              <a:t>Maecenas rhoncus eros id neque mattis venenatis.</a:t>
            </a:r>
            <a:endParaRPr>
              <a:latin typeface="Inter"/>
              <a:ea typeface="Inter"/>
              <a:cs typeface="Inter"/>
              <a:sym typeface="Inter"/>
            </a:endParaRPr>
          </a:p>
        </p:txBody>
      </p:sp>
      <p:sp>
        <p:nvSpPr>
          <p:cNvPr id="518" name="Google Shape;518;p2"/>
          <p:cNvSpPr/>
          <p:nvPr/>
        </p:nvSpPr>
        <p:spPr>
          <a:xfrm>
            <a:off x="228600" y="190500"/>
            <a:ext cx="7315200" cy="9677400"/>
          </a:xfrm>
          <a:prstGeom prst="rect">
            <a:avLst/>
          </a:prstGeom>
          <a:noFill/>
          <a:ln w="9525" cap="flat" cmpd="sng">
            <a:solidFill>
              <a:srgbClr val="FBF5F4">
                <a:alpha val="47450"/>
              </a:srgb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Inter"/>
              <a:ea typeface="Inter"/>
              <a:cs typeface="Inter"/>
              <a:sym typeface="Inter"/>
            </a:endParaRPr>
          </a:p>
        </p:txBody>
      </p:sp>
      <p:sp>
        <p:nvSpPr>
          <p:cNvPr id="519" name="Google Shape;519;p2"/>
          <p:cNvSpPr txBox="1"/>
          <p:nvPr/>
        </p:nvSpPr>
        <p:spPr>
          <a:xfrm>
            <a:off x="552734" y="2257761"/>
            <a:ext cx="6666932" cy="1203086"/>
          </a:xfrm>
          <a:prstGeom prst="rect">
            <a:avLst/>
          </a:prstGeom>
          <a:solidFill>
            <a:schemeClr val="lt1"/>
          </a:solidFill>
          <a:ln>
            <a:noFill/>
          </a:ln>
          <a:effectLst>
            <a:outerShdw dist="139700" dir="2700000" algn="tl" rotWithShape="0">
              <a:srgbClr val="FCDD55">
                <a:alpha val="40000"/>
              </a:srgbClr>
            </a:outerShdw>
          </a:effectLst>
        </p:spPr>
        <p:txBody>
          <a:bodyPr spcFirstLastPara="1" wrap="square" lIns="91425" tIns="137150" rIns="91425" bIns="45700" anchor="t" anchorCtr="0">
            <a:spAutoFit/>
          </a:bodyPr>
          <a:lstStyle/>
          <a:p>
            <a:pPr marL="0" marR="0" lvl="0" indent="0" algn="ctr" rtl="0">
              <a:lnSpc>
                <a:spcPct val="80000"/>
              </a:lnSpc>
              <a:spcBef>
                <a:spcPts val="0"/>
              </a:spcBef>
              <a:spcAft>
                <a:spcPts val="0"/>
              </a:spcAft>
              <a:buClr>
                <a:srgbClr val="000000"/>
              </a:buClr>
              <a:buSzPts val="8000"/>
              <a:buFont typeface="Arial"/>
              <a:buNone/>
            </a:pPr>
            <a:r>
              <a:rPr lang="en-US" sz="8000" b="1" i="0" u="none" strike="noStrike" cap="none">
                <a:solidFill>
                  <a:schemeClr val="accent6"/>
                </a:solidFill>
                <a:latin typeface="Bodoni"/>
                <a:ea typeface="Bodoni"/>
                <a:cs typeface="Bodoni"/>
                <a:sym typeface="Bodoni"/>
              </a:rPr>
              <a:t>BOOK TITLE</a:t>
            </a:r>
            <a:endParaRPr sz="3200" b="1" i="0" u="none" strike="noStrike" cap="none">
              <a:solidFill>
                <a:schemeClr val="accent6"/>
              </a:solidFill>
              <a:latin typeface="Inter"/>
              <a:ea typeface="Inter"/>
              <a:cs typeface="Inter"/>
              <a:sym typeface="Inter"/>
            </a:endParaRPr>
          </a:p>
        </p:txBody>
      </p:sp>
      <p:sp>
        <p:nvSpPr>
          <p:cNvPr id="520" name="Google Shape;520;p2"/>
          <p:cNvSpPr txBox="1"/>
          <p:nvPr/>
        </p:nvSpPr>
        <p:spPr>
          <a:xfrm>
            <a:off x="304800" y="1454625"/>
            <a:ext cx="7162800"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CDD55"/>
              </a:buClr>
              <a:buSzPts val="4000"/>
              <a:buFont typeface="Inter"/>
              <a:buNone/>
            </a:pPr>
            <a:r>
              <a:rPr lang="en-US" sz="4000" b="1" i="0" u="none" strike="noStrike" cap="none">
                <a:solidFill>
                  <a:srgbClr val="FCDD55"/>
                </a:solidFill>
                <a:latin typeface="Inter"/>
                <a:ea typeface="Inter"/>
                <a:cs typeface="Inter"/>
                <a:sym typeface="Inter"/>
              </a:rPr>
              <a:t>AUTHOR NAME</a:t>
            </a:r>
            <a:endParaRPr sz="1800" b="1" i="0" u="none" strike="noStrike" cap="none">
              <a:solidFill>
                <a:srgbClr val="FCDD55"/>
              </a:solidFill>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pic>
        <p:nvPicPr>
          <p:cNvPr id="709" name="Google Shape;709;p20" descr="A picture containing close&#10;&#10;Description automatically generated"/>
          <p:cNvPicPr preferRelativeResize="0">
            <a:picLocks noGrp="1"/>
          </p:cNvPicPr>
          <p:nvPr>
            <p:ph type="pic" idx="2"/>
          </p:nvPr>
        </p:nvPicPr>
        <p:blipFill rotWithShape="1">
          <a:blip r:embed="rId3">
            <a:alphaModFix/>
          </a:blip>
          <a:srcRect t="14476" b="14477"/>
          <a:stretch/>
        </p:blipFill>
        <p:spPr>
          <a:xfrm>
            <a:off x="1447800" y="2064512"/>
            <a:ext cx="5791200" cy="2744438"/>
          </a:xfrm>
          <a:prstGeom prst="rect">
            <a:avLst/>
          </a:prstGeom>
          <a:solidFill>
            <a:srgbClr val="A5A5A5"/>
          </a:solidFill>
          <a:ln>
            <a:noFill/>
          </a:ln>
        </p:spPr>
      </p:pic>
      <p:pic>
        <p:nvPicPr>
          <p:cNvPr id="710" name="Google Shape;710;p20"/>
          <p:cNvPicPr preferRelativeResize="0">
            <a:picLocks noGrp="1"/>
          </p:cNvPicPr>
          <p:nvPr>
            <p:ph type="pic" idx="3"/>
          </p:nvPr>
        </p:nvPicPr>
        <p:blipFill rotWithShape="1">
          <a:blip r:embed="rId4">
            <a:alphaModFix/>
          </a:blip>
          <a:srcRect t="34618" b="34618"/>
          <a:stretch/>
        </p:blipFill>
        <p:spPr>
          <a:xfrm>
            <a:off x="1447800" y="5865864"/>
            <a:ext cx="5791200" cy="2744438"/>
          </a:xfrm>
          <a:prstGeom prst="rect">
            <a:avLst/>
          </a:prstGeom>
          <a:solidFill>
            <a:srgbClr val="A5A5A5"/>
          </a:solidFill>
          <a:ln>
            <a:noFill/>
          </a:ln>
        </p:spPr>
      </p:pic>
      <p:sp>
        <p:nvSpPr>
          <p:cNvPr id="711" name="Google Shape;711;p20"/>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
        <p:nvSpPr>
          <p:cNvPr id="712" name="Google Shape;712;p20"/>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19</a:t>
            </a:fld>
            <a:endParaRPr/>
          </a:p>
        </p:txBody>
      </p:sp>
      <p:sp>
        <p:nvSpPr>
          <p:cNvPr id="713" name="Google Shape;713;p20"/>
          <p:cNvSpPr txBox="1">
            <a:spLocks noGrp="1"/>
          </p:cNvSpPr>
          <p:nvPr>
            <p:ph type="body" idx="1"/>
          </p:nvPr>
        </p:nvSpPr>
        <p:spPr>
          <a:xfrm>
            <a:off x="1447800" y="4876800"/>
            <a:ext cx="5791200" cy="692497"/>
          </a:xfrm>
          <a:prstGeom prst="rect">
            <a:avLst/>
          </a:prstGeom>
          <a:noFill/>
          <a:ln>
            <a:noFill/>
          </a:ln>
        </p:spPr>
        <p:txBody>
          <a:bodyPr spcFirstLastPara="1" wrap="square" lIns="0" tIns="0" rIns="0" bIns="0" anchor="t" anchorCtr="0">
            <a:spAutoFit/>
          </a:bodyPr>
          <a:lstStyle/>
          <a:p>
            <a:pPr marL="0" lvl="0" indent="0" algn="l" rtl="0">
              <a:lnSpc>
                <a:spcPct val="90000"/>
              </a:lnSpc>
              <a:spcBef>
                <a:spcPts val="0"/>
              </a:spcBef>
              <a:spcAft>
                <a:spcPts val="0"/>
              </a:spcAft>
              <a:buClr>
                <a:srgbClr val="000000"/>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a:t>
            </a:r>
            <a:endParaRPr/>
          </a:p>
        </p:txBody>
      </p:sp>
      <p:sp>
        <p:nvSpPr>
          <p:cNvPr id="714" name="Google Shape;714;p20"/>
          <p:cNvSpPr txBox="1">
            <a:spLocks noGrp="1"/>
          </p:cNvSpPr>
          <p:nvPr>
            <p:ph type="body" idx="4"/>
          </p:nvPr>
        </p:nvSpPr>
        <p:spPr>
          <a:xfrm>
            <a:off x="1447800" y="8686800"/>
            <a:ext cx="5791200" cy="415498"/>
          </a:xfrm>
          <a:prstGeom prst="rect">
            <a:avLst/>
          </a:prstGeom>
          <a:noFill/>
          <a:ln>
            <a:noFill/>
          </a:ln>
        </p:spPr>
        <p:txBody>
          <a:bodyPr spcFirstLastPara="1" wrap="square" lIns="0" tIns="0" rIns="0" bIns="0" anchor="t" anchorCtr="0">
            <a:spAutoFit/>
          </a:bodyPr>
          <a:lstStyle/>
          <a:p>
            <a:pPr marL="0" lvl="0" indent="0" algn="l" rtl="0">
              <a:lnSpc>
                <a:spcPct val="90000"/>
              </a:lnSpc>
              <a:spcBef>
                <a:spcPts val="0"/>
              </a:spcBef>
              <a:spcAft>
                <a:spcPts val="0"/>
              </a:spcAft>
              <a:buClr>
                <a:srgbClr val="000000"/>
              </a:buClr>
              <a:buSzPts val="1000"/>
              <a:buNone/>
            </a:pPr>
            <a:r>
              <a:rPr lang="en-US"/>
              <a:t>Lorem ipsum dolor sit amet, consectetur adipiscing elit. Nullam ut neque lorem. Suspendisse faucibus tempus dolor et dictum. Orci varius natoque penatibus et magnis dis parturient montes, nascetur ridiculus mus.</a:t>
            </a:r>
            <a:endParaRPr/>
          </a:p>
        </p:txBody>
      </p:sp>
      <p:sp>
        <p:nvSpPr>
          <p:cNvPr id="715" name="Google Shape;715;p20"/>
          <p:cNvSpPr txBox="1">
            <a:spLocks noGrp="1"/>
          </p:cNvSpPr>
          <p:nvPr>
            <p:ph type="title"/>
          </p:nvPr>
        </p:nvSpPr>
        <p:spPr>
          <a:xfrm>
            <a:off x="1446848" y="1213248"/>
            <a:ext cx="5791200" cy="615553"/>
          </a:xfrm>
          <a:prstGeom prst="rect">
            <a:avLst/>
          </a:prstGeom>
          <a:noFill/>
          <a:ln>
            <a:noFill/>
          </a:ln>
        </p:spPr>
        <p:txBody>
          <a:bodyPr spcFirstLastPara="1" wrap="square" lIns="0" tIns="0" rIns="0" bIns="0" anchor="b" anchorCtr="0">
            <a:spAutoFit/>
          </a:bodyPr>
          <a:lstStyle/>
          <a:p>
            <a:pPr marL="0" lvl="0" indent="0" algn="l" rtl="0">
              <a:lnSpc>
                <a:spcPct val="100000"/>
              </a:lnSpc>
              <a:spcBef>
                <a:spcPts val="0"/>
              </a:spcBef>
              <a:spcAft>
                <a:spcPts val="0"/>
              </a:spcAft>
              <a:buClr>
                <a:schemeClr val="accent6"/>
              </a:buClr>
              <a:buSzPts val="4000"/>
              <a:buFont typeface="Bodoni"/>
              <a:buNone/>
            </a:pPr>
            <a:r>
              <a:rPr lang="en-US" sz="4000">
                <a:solidFill>
                  <a:schemeClr val="accent6"/>
                </a:solidFill>
              </a:rPr>
              <a:t>Headline Text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21"/>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20</a:t>
            </a:fld>
            <a:endParaRPr/>
          </a:p>
        </p:txBody>
      </p:sp>
      <p:sp>
        <p:nvSpPr>
          <p:cNvPr id="723" name="Google Shape;723;p21"/>
          <p:cNvSpPr txBox="1">
            <a:spLocks noGrp="1"/>
          </p:cNvSpPr>
          <p:nvPr>
            <p:ph type="body" idx="1"/>
          </p:nvPr>
        </p:nvSpPr>
        <p:spPr>
          <a:xfrm>
            <a:off x="992124" y="1165888"/>
            <a:ext cx="5788152" cy="484556"/>
          </a:xfrm>
          <a:prstGeom prst="rect">
            <a:avLst/>
          </a:prstGeom>
          <a:solidFill>
            <a:schemeClr val="lt1"/>
          </a:solidFill>
          <a:ln>
            <a:noFill/>
          </a:ln>
        </p:spPr>
        <p:txBody>
          <a:bodyPr spcFirstLastPara="1" wrap="square" lIns="45700" tIns="45700" rIns="45700" bIns="45700" anchor="b" anchorCtr="0">
            <a:spAutoFit/>
          </a:bodyPr>
          <a:lstStyle/>
          <a:p>
            <a:pPr marL="0" lvl="0" indent="0" algn="l" rtl="0">
              <a:lnSpc>
                <a:spcPct val="90000"/>
              </a:lnSpc>
              <a:spcBef>
                <a:spcPts val="0"/>
              </a:spcBef>
              <a:spcAft>
                <a:spcPts val="0"/>
              </a:spcAft>
              <a:buClr>
                <a:schemeClr val="accent6"/>
              </a:buClr>
              <a:buSzPts val="2800"/>
              <a:buNone/>
            </a:pPr>
            <a:r>
              <a:rPr lang="en-US"/>
              <a:t>Headline Text</a:t>
            </a:r>
            <a:endParaRPr/>
          </a:p>
        </p:txBody>
      </p:sp>
      <p:sp>
        <p:nvSpPr>
          <p:cNvPr id="724" name="Google Shape;724;p21"/>
          <p:cNvSpPr txBox="1">
            <a:spLocks noGrp="1"/>
          </p:cNvSpPr>
          <p:nvPr>
            <p:ph type="body" idx="2"/>
          </p:nvPr>
        </p:nvSpPr>
        <p:spPr>
          <a:xfrm>
            <a:off x="992124" y="1901952"/>
            <a:ext cx="2569464" cy="447594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chemeClr val="dk1"/>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a:t>
            </a:r>
            <a:endParaRPr/>
          </a:p>
          <a:p>
            <a:pPr marL="0" lvl="0" indent="0" algn="l" rtl="0">
              <a:lnSpc>
                <a:spcPct val="100000"/>
              </a:lnSpc>
              <a:spcBef>
                <a:spcPts val="850"/>
              </a:spcBef>
              <a:spcAft>
                <a:spcPts val="0"/>
              </a:spcAft>
              <a:buClr>
                <a:schemeClr val="dk1"/>
              </a:buClr>
              <a:buSzPts val="1000"/>
              <a:buNone/>
            </a:pPr>
            <a:r>
              <a:rPr lang="en-US"/>
              <a:t>Donec et turpis est. Nam ac leo ligula. Proin sapien nibh, porttitor eget porttitor at, auctor in magna. Curabitur sed malesuada erat. Nam vitae magna bibendum, accumsan sem in, condimentum eros. Etiam rutrum ornare bibendum. Donec et nisi et magna cursus mollis non a leo.</a:t>
            </a:r>
            <a:endParaRPr/>
          </a:p>
          <a:p>
            <a:pPr marL="0" lvl="0" indent="0" algn="l" rtl="0">
              <a:lnSpc>
                <a:spcPct val="100000"/>
              </a:lnSpc>
              <a:spcBef>
                <a:spcPts val="850"/>
              </a:spcBef>
              <a:spcAft>
                <a:spcPts val="0"/>
              </a:spcAft>
              <a:buClr>
                <a:schemeClr val="dk1"/>
              </a:buClr>
              <a:buSzPts val="1000"/>
              <a:buNone/>
            </a:pPr>
            <a:r>
              <a:rPr lang="en-US"/>
              <a:t>Mauris sed metus venenatis, viverra ex vitae, vulputate nunc. Pellentesque nec suscipit sem. Fusce non venenatis nunc, sit amet ullamcorper dui. Quisque imperdiet ultricies erat, ac malesuada.</a:t>
            </a:r>
            <a:endParaRPr/>
          </a:p>
        </p:txBody>
      </p:sp>
      <p:pic>
        <p:nvPicPr>
          <p:cNvPr id="725" name="Google Shape;725;p21" descr="A picture containing close&#10;&#10;Description automatically generated"/>
          <p:cNvPicPr preferRelativeResize="0">
            <a:picLocks noGrp="1"/>
          </p:cNvPicPr>
          <p:nvPr>
            <p:ph type="pic" idx="3"/>
          </p:nvPr>
        </p:nvPicPr>
        <p:blipFill rotWithShape="1">
          <a:blip r:embed="rId3">
            <a:alphaModFix/>
          </a:blip>
          <a:srcRect t="13491" b="13491"/>
          <a:stretch/>
        </p:blipFill>
        <p:spPr>
          <a:xfrm>
            <a:off x="992124" y="6629400"/>
            <a:ext cx="5788152" cy="2819400"/>
          </a:xfrm>
          <a:prstGeom prst="rect">
            <a:avLst/>
          </a:prstGeom>
          <a:solidFill>
            <a:srgbClr val="A5A5A5"/>
          </a:solidFill>
          <a:ln>
            <a:noFill/>
          </a:ln>
        </p:spPr>
      </p:pic>
      <p:sp>
        <p:nvSpPr>
          <p:cNvPr id="726" name="Google Shape;726;p21"/>
          <p:cNvSpPr txBox="1">
            <a:spLocks noGrp="1"/>
          </p:cNvSpPr>
          <p:nvPr>
            <p:ph type="ftr" idx="11"/>
          </p:nvPr>
        </p:nvSpPr>
        <p:spPr>
          <a:xfrm>
            <a:off x="2133600" y="245115"/>
            <a:ext cx="3505200" cy="261610"/>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
        <p:nvSpPr>
          <p:cNvPr id="727" name="Google Shape;727;p21"/>
          <p:cNvSpPr txBox="1"/>
          <p:nvPr/>
        </p:nvSpPr>
        <p:spPr>
          <a:xfrm>
            <a:off x="4114800" y="2986038"/>
            <a:ext cx="2555353" cy="2308324"/>
          </a:xfrm>
          <a:prstGeom prst="rect">
            <a:avLst/>
          </a:prstGeom>
          <a:noFill/>
          <a:ln>
            <a:noFill/>
          </a:ln>
        </p:spPr>
        <p:txBody>
          <a:bodyPr spcFirstLastPara="1" wrap="square" lIns="45700" tIns="45700" rIns="45700" bIns="45700" anchor="ctr" anchorCtr="0">
            <a:spAutoFit/>
          </a:bodyPr>
          <a:lstStyle/>
          <a:p>
            <a:pPr marL="0" marR="0" lvl="0" indent="0" algn="l" rtl="0">
              <a:lnSpc>
                <a:spcPct val="100000"/>
              </a:lnSpc>
              <a:spcBef>
                <a:spcPts val="0"/>
              </a:spcBef>
              <a:spcAft>
                <a:spcPts val="0"/>
              </a:spcAft>
              <a:buClr>
                <a:schemeClr val="accent4"/>
              </a:buClr>
              <a:buSzPts val="2400"/>
              <a:buFont typeface="Arial"/>
              <a:buNone/>
            </a:pPr>
            <a:r>
              <a:rPr lang="en-US" sz="2400" b="0" i="0" u="none" strike="noStrike" cap="none">
                <a:solidFill>
                  <a:schemeClr val="accent4"/>
                </a:solidFill>
                <a:latin typeface="Bodoni"/>
                <a:ea typeface="Bodoni"/>
                <a:cs typeface="Bodoni"/>
                <a:sym typeface="Bodoni"/>
              </a:rPr>
              <a:t>Quisque volutpat porta nisi ac porta orci dignissim sit amet. Donec ligula. Efficitur at sem sit.</a:t>
            </a:r>
            <a:endParaRPr sz="1400" b="0" i="0" u="none" strike="noStrike" cap="none">
              <a:solidFill>
                <a:srgbClr val="000000"/>
              </a:solidFill>
              <a:latin typeface="Arial"/>
              <a:ea typeface="Arial"/>
              <a:cs typeface="Arial"/>
              <a:sym typeface="Arial"/>
            </a:endParaRPr>
          </a:p>
        </p:txBody>
      </p:sp>
      <p:sp>
        <p:nvSpPr>
          <p:cNvPr id="728" name="Google Shape;728;p21"/>
          <p:cNvSpPr txBox="1"/>
          <p:nvPr/>
        </p:nvSpPr>
        <p:spPr>
          <a:xfrm>
            <a:off x="3910418" y="2302003"/>
            <a:ext cx="689612"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600"/>
              <a:buFont typeface="Arial"/>
              <a:buNone/>
            </a:pPr>
            <a:r>
              <a:rPr lang="en-US" sz="9600" b="0" i="0" u="none" strike="noStrike" cap="none">
                <a:solidFill>
                  <a:schemeClr val="accent6"/>
                </a:solidFill>
                <a:latin typeface="Arial"/>
                <a:ea typeface="Arial"/>
                <a:cs typeface="Arial"/>
                <a:sym typeface="Arial"/>
              </a:rPr>
              <a:t>“</a:t>
            </a:r>
            <a:endParaRPr sz="1600" b="0" i="0" u="none" strike="noStrike" cap="none">
              <a:solidFill>
                <a:schemeClr val="accent6"/>
              </a:solidFill>
              <a:latin typeface="Arial"/>
              <a:ea typeface="Arial"/>
              <a:cs typeface="Arial"/>
              <a:sym typeface="Arial"/>
            </a:endParaRPr>
          </a:p>
        </p:txBody>
      </p:sp>
      <p:cxnSp>
        <p:nvCxnSpPr>
          <p:cNvPr id="729" name="Google Shape;729;p21"/>
          <p:cNvCxnSpPr/>
          <p:nvPr/>
        </p:nvCxnSpPr>
        <p:spPr>
          <a:xfrm rot="10800000">
            <a:off x="3886200" y="2986038"/>
            <a:ext cx="0" cy="2308325"/>
          </a:xfrm>
          <a:prstGeom prst="straightConnector1">
            <a:avLst/>
          </a:prstGeom>
          <a:noFill/>
          <a:ln w="9525" cap="flat" cmpd="sng">
            <a:solidFill>
              <a:schemeClr val="accent6"/>
            </a:solidFill>
            <a:prstDash val="solid"/>
            <a:miter lim="800000"/>
            <a:headEnd type="none" w="sm" len="sm"/>
            <a:tailEnd type="none" w="sm" len="sm"/>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22"/>
          <p:cNvSpPr/>
          <p:nvPr/>
        </p:nvSpPr>
        <p:spPr>
          <a:xfrm>
            <a:off x="0" y="0"/>
            <a:ext cx="3886200" cy="6477000"/>
          </a:xfrm>
          <a:prstGeom prst="rect">
            <a:avLst/>
          </a:prstGeom>
          <a:solidFill>
            <a:srgbClr val="EEBE5C">
              <a:alpha val="9411"/>
            </a:srgbClr>
          </a:solidFill>
          <a:ln>
            <a:noFill/>
          </a:ln>
        </p:spPr>
        <p:txBody>
          <a:bodyPr spcFirstLastPara="1" wrap="square" lIns="457200" tIns="45700" rIns="457200" bIns="45700"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rgbClr val="000000"/>
                </a:solidFill>
                <a:latin typeface="Inter"/>
                <a:ea typeface="Inter"/>
                <a:cs typeface="Inter"/>
                <a:sym typeface="Inter"/>
              </a:rPr>
              <a:t>Lorem ipsum dolor sit amet, consectetur rutrum mauris ac euismod. Maecenas rhoncus eros id neque mattis venenatis. Quisque id rhoncus nibh, nec faucibus tortor. Aliquam gravida bibendum lorem et feugiat. Praesent egestas lacus enim, sed consectetur mauris tempor ac. Duis a mattis.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00"/>
              </a:spcBef>
              <a:spcAft>
                <a:spcPts val="0"/>
              </a:spcAft>
              <a:buClr>
                <a:srgbClr val="000000"/>
              </a:buClr>
              <a:buSzPts val="1100"/>
              <a:buFont typeface="Arial"/>
              <a:buNone/>
            </a:pPr>
            <a:r>
              <a:rPr lang="en-US" sz="1100" b="0" i="0" u="none" strike="noStrike" cap="none">
                <a:solidFill>
                  <a:srgbClr val="000000"/>
                </a:solidFill>
                <a:latin typeface="Inter"/>
                <a:ea typeface="Inter"/>
                <a:cs typeface="Inter"/>
                <a:sym typeface="Inter"/>
              </a:rPr>
              <a:t>Praesent ullamcorper convallis nunc, vitae consequat leo finibus sed. Fusce libero eros, ultricies non viverra nec, ullamcorper a arcu. Proin commodo erat vel porttitor gravida. Etiam iaculis ex sed ultricies efficitur. Pellentesque sed.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00"/>
              </a:spcBef>
              <a:spcAft>
                <a:spcPts val="0"/>
              </a:spcAft>
              <a:buClr>
                <a:srgbClr val="000000"/>
              </a:buClr>
              <a:buSzPts val="1100"/>
              <a:buFont typeface="Arial"/>
              <a:buNone/>
            </a:pPr>
            <a:r>
              <a:rPr lang="en-US" sz="1100" b="0" i="0" u="none" strike="noStrike" cap="none">
                <a:solidFill>
                  <a:srgbClr val="000000"/>
                </a:solidFill>
                <a:latin typeface="Inter"/>
                <a:ea typeface="Inter"/>
                <a:cs typeface="Inter"/>
                <a:sym typeface="Inter"/>
              </a:rPr>
              <a:t>Mauris sed metus venenatis, viverra ex vitae, vulputate nunc. Pellentesque nec suscipit sem. Fusce non venenatis nunc, sit amet ullamcorper.</a:t>
            </a:r>
            <a:endParaRPr sz="1400" b="0" i="0" u="none" strike="noStrike" cap="none">
              <a:solidFill>
                <a:srgbClr val="000000"/>
              </a:solidFill>
              <a:latin typeface="Arial"/>
              <a:ea typeface="Arial"/>
              <a:cs typeface="Arial"/>
              <a:sym typeface="Arial"/>
            </a:endParaRPr>
          </a:p>
        </p:txBody>
      </p:sp>
      <p:pic>
        <p:nvPicPr>
          <p:cNvPr id="737" name="Google Shape;737;p22" descr="A picture containing close&#10;&#10;Description automatically generated"/>
          <p:cNvPicPr preferRelativeResize="0">
            <a:picLocks noGrp="1"/>
          </p:cNvPicPr>
          <p:nvPr>
            <p:ph type="pic" idx="2"/>
          </p:nvPr>
        </p:nvPicPr>
        <p:blipFill rotWithShape="1">
          <a:blip r:embed="rId3">
            <a:alphaModFix/>
          </a:blip>
          <a:srcRect t="1503" b="1503"/>
          <a:stretch/>
        </p:blipFill>
        <p:spPr>
          <a:xfrm>
            <a:off x="0" y="6477000"/>
            <a:ext cx="3886200" cy="2514600"/>
          </a:xfrm>
          <a:prstGeom prst="rect">
            <a:avLst/>
          </a:prstGeom>
          <a:solidFill>
            <a:srgbClr val="A5A5A5"/>
          </a:solidFill>
          <a:ln>
            <a:noFill/>
          </a:ln>
        </p:spPr>
      </p:pic>
      <p:sp>
        <p:nvSpPr>
          <p:cNvPr id="738" name="Google Shape;738;p22"/>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21</a:t>
            </a:fld>
            <a:endParaRPr/>
          </a:p>
        </p:txBody>
      </p:sp>
      <p:sp>
        <p:nvSpPr>
          <p:cNvPr id="739" name="Google Shape;739;p22"/>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
        <p:nvSpPr>
          <p:cNvPr id="740" name="Google Shape;740;p22"/>
          <p:cNvSpPr/>
          <p:nvPr/>
        </p:nvSpPr>
        <p:spPr>
          <a:xfrm>
            <a:off x="3886200" y="6477000"/>
            <a:ext cx="3886200" cy="2514600"/>
          </a:xfrm>
          <a:prstGeom prst="rect">
            <a:avLst/>
          </a:prstGeom>
          <a:solidFill>
            <a:srgbClr val="EEBE5C">
              <a:alpha val="31372"/>
            </a:srgbClr>
          </a:solidFill>
          <a:ln>
            <a:noFill/>
          </a:ln>
        </p:spPr>
        <p:txBody>
          <a:bodyPr spcFirstLastPara="1" wrap="square" lIns="457200" tIns="45700" rIns="457200"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0" i="1" u="none" strike="noStrike" cap="none">
                <a:solidFill>
                  <a:schemeClr val="dk1"/>
                </a:solidFill>
                <a:latin typeface="Bodoni"/>
                <a:ea typeface="Bodoni"/>
                <a:cs typeface="Bodoni"/>
                <a:sym typeface="Bodoni"/>
              </a:rPr>
              <a:t>Quisque volutpat porta nisi ac porta orci dignissim sit amet. Donec ligula. Efficitur at sem sit.</a:t>
            </a:r>
            <a:endParaRPr sz="2400" b="0" i="0" u="none" strike="noStrike" cap="none">
              <a:solidFill>
                <a:schemeClr val="dk1"/>
              </a:solidFill>
              <a:latin typeface="Bodoni"/>
              <a:ea typeface="Bodoni"/>
              <a:cs typeface="Bodoni"/>
              <a:sym typeface="Bodoni"/>
            </a:endParaRPr>
          </a:p>
        </p:txBody>
      </p:sp>
      <p:grpSp>
        <p:nvGrpSpPr>
          <p:cNvPr id="741" name="Google Shape;741;p22"/>
          <p:cNvGrpSpPr/>
          <p:nvPr/>
        </p:nvGrpSpPr>
        <p:grpSpPr>
          <a:xfrm>
            <a:off x="3886201" y="2048867"/>
            <a:ext cx="3854616" cy="3581900"/>
            <a:chOff x="3886201" y="2048867"/>
            <a:chExt cx="3854616" cy="3581900"/>
          </a:xfrm>
        </p:grpSpPr>
        <p:sp>
          <p:nvSpPr>
            <p:cNvPr id="742" name="Google Shape;742;p22"/>
            <p:cNvSpPr txBox="1"/>
            <p:nvPr/>
          </p:nvSpPr>
          <p:spPr>
            <a:xfrm>
              <a:off x="4066698" y="5199880"/>
              <a:ext cx="3493624" cy="430887"/>
            </a:xfrm>
            <a:prstGeom prst="rect">
              <a:avLst/>
            </a:prstGeom>
            <a:noFill/>
            <a:ln>
              <a:noFill/>
            </a:ln>
          </p:spPr>
          <p:txBody>
            <a:bodyPr spcFirstLastPara="1" wrap="square" lIns="45700" tIns="45700" rIns="45700" bIns="45700" anchor="ctr" anchorCtr="0">
              <a:spAutoFit/>
            </a:bodyPr>
            <a:lstStyle/>
            <a:p>
              <a:pPr marL="0" marR="0" lvl="0" indent="0" algn="l" rtl="0">
                <a:lnSpc>
                  <a:spcPct val="100000"/>
                </a:lnSpc>
                <a:spcBef>
                  <a:spcPts val="0"/>
                </a:spcBef>
                <a:spcAft>
                  <a:spcPts val="0"/>
                </a:spcAft>
                <a:buClr>
                  <a:schemeClr val="dk1"/>
                </a:buClr>
                <a:buSzPts val="1100"/>
                <a:buFont typeface="Arial"/>
                <a:buNone/>
              </a:pPr>
              <a:r>
                <a:rPr lang="en-US" sz="1100" b="0" i="0" u="none" strike="noStrike" cap="none">
                  <a:solidFill>
                    <a:schemeClr val="dk1"/>
                  </a:solidFill>
                  <a:latin typeface="Inter"/>
                  <a:ea typeface="Inter"/>
                  <a:cs typeface="Inter"/>
                  <a:sym typeface="Inter"/>
                </a:rPr>
                <a:t>Quisque volutpat porta nisi ac porta orci dignissim sit amet. Donec ligula. efficitur at sem sit.</a:t>
              </a:r>
              <a:endParaRPr sz="1400" b="0" i="0" u="none" strike="noStrike" cap="none">
                <a:solidFill>
                  <a:srgbClr val="000000"/>
                </a:solidFill>
                <a:latin typeface="Arial"/>
                <a:ea typeface="Arial"/>
                <a:cs typeface="Arial"/>
                <a:sym typeface="Arial"/>
              </a:endParaRPr>
            </a:p>
          </p:txBody>
        </p:sp>
        <p:pic>
          <p:nvPicPr>
            <p:cNvPr id="743" name="Google Shape;743;p22"/>
            <p:cNvPicPr preferRelativeResize="0"/>
            <p:nvPr/>
          </p:nvPicPr>
          <p:blipFill rotWithShape="1">
            <a:blip r:embed="rId4">
              <a:alphaModFix/>
            </a:blip>
            <a:srcRect t="36660" b="11728"/>
            <a:stretch/>
          </p:blipFill>
          <p:spPr>
            <a:xfrm>
              <a:off x="3886201" y="2048867"/>
              <a:ext cx="3854616" cy="3065066"/>
            </a:xfrm>
            <a:prstGeom prst="rect">
              <a:avLst/>
            </a:prstGeom>
            <a:noFill/>
            <a:ln>
              <a:noFill/>
            </a:ln>
          </p:spPr>
        </p:pic>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pic>
        <p:nvPicPr>
          <p:cNvPr id="750" name="Google Shape;750;p23" descr="A picture containing close&#10;&#10;Description automatically generated"/>
          <p:cNvPicPr preferRelativeResize="0">
            <a:picLocks noGrp="1"/>
          </p:cNvPicPr>
          <p:nvPr>
            <p:ph type="pic" idx="2"/>
          </p:nvPr>
        </p:nvPicPr>
        <p:blipFill rotWithShape="1">
          <a:blip r:embed="rId3">
            <a:alphaModFix/>
          </a:blip>
          <a:srcRect l="35069" r="50275"/>
          <a:stretch/>
        </p:blipFill>
        <p:spPr>
          <a:xfrm>
            <a:off x="5562600" y="0"/>
            <a:ext cx="2209800" cy="10058399"/>
          </a:xfrm>
          <a:prstGeom prst="rect">
            <a:avLst/>
          </a:prstGeom>
          <a:solidFill>
            <a:srgbClr val="A5A5A5"/>
          </a:solidFill>
          <a:ln>
            <a:noFill/>
          </a:ln>
        </p:spPr>
      </p:pic>
      <p:sp>
        <p:nvSpPr>
          <p:cNvPr id="751" name="Google Shape;751;p23"/>
          <p:cNvSpPr txBox="1">
            <a:spLocks noGrp="1"/>
          </p:cNvSpPr>
          <p:nvPr>
            <p:ph type="body" idx="4294967295"/>
          </p:nvPr>
        </p:nvSpPr>
        <p:spPr>
          <a:xfrm>
            <a:off x="751333" y="2649538"/>
            <a:ext cx="4572000" cy="6342062"/>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000000"/>
              </a:buClr>
              <a:buSzPts val="1000"/>
              <a:buNone/>
            </a:pPr>
            <a:r>
              <a:rPr lang="en-US" sz="1000">
                <a:solidFill>
                  <a:srgbClr val="000000"/>
                </a:solidFill>
                <a:latin typeface="Inter"/>
                <a:ea typeface="Inter"/>
                <a:cs typeface="Inter"/>
                <a:sym typeface="Inter"/>
              </a:rPr>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 Donec et turpis est. Nam ac leo ligula. Proin sapien nibh, porttitor eget porttitor at, auctor in magna. Curabitur sed malesuada erat. Nam vitae magna bibendum, accumsan sem in, condimentum eros. Etiam rutrum ornare bibendum. Donec et nisi et magna cursus mollis non a leo.</a:t>
            </a:r>
            <a:endParaRPr/>
          </a:p>
          <a:p>
            <a:pPr marL="0" lvl="0" indent="0" algn="l" rtl="0">
              <a:lnSpc>
                <a:spcPct val="100000"/>
              </a:lnSpc>
              <a:spcBef>
                <a:spcPts val="600"/>
              </a:spcBef>
              <a:spcAft>
                <a:spcPts val="0"/>
              </a:spcAft>
              <a:buClr>
                <a:srgbClr val="000000"/>
              </a:buClr>
              <a:buSzPts val="1000"/>
              <a:buNone/>
            </a:pPr>
            <a:r>
              <a:rPr lang="en-US" sz="1000">
                <a:solidFill>
                  <a:srgbClr val="000000"/>
                </a:solidFill>
                <a:latin typeface="Inter"/>
                <a:ea typeface="Inter"/>
                <a:cs typeface="Inter"/>
                <a:sym typeface="Inter"/>
              </a:rPr>
              <a:t>Mauris sed metus venenatis, viverra ex vitae, vulputate nunc. Pellentesque nec suscipit sem. Fusce non venenatis nunc,</a:t>
            </a:r>
            <a:br>
              <a:rPr lang="en-US" sz="1000">
                <a:solidFill>
                  <a:srgbClr val="000000"/>
                </a:solidFill>
                <a:latin typeface="Inter"/>
                <a:ea typeface="Inter"/>
                <a:cs typeface="Inter"/>
                <a:sym typeface="Inter"/>
              </a:rPr>
            </a:br>
            <a:r>
              <a:rPr lang="en-US" sz="1000">
                <a:solidFill>
                  <a:srgbClr val="000000"/>
                </a:solidFill>
                <a:latin typeface="Inter"/>
                <a:ea typeface="Inter"/>
                <a:cs typeface="Inter"/>
                <a:sym typeface="Inter"/>
              </a:rPr>
              <a:t>sit amet ullamcorper dui. Quisque imperdiet ultricies erat, ac malesuada lorem sollicitudin in. Phasellus magna tortor, pellentesque a dui id, suscipit tempor tortor. Integer quis ornare. </a:t>
            </a:r>
            <a:endParaRPr/>
          </a:p>
          <a:p>
            <a:pPr marL="0" lvl="0" indent="0" algn="l" rtl="0">
              <a:lnSpc>
                <a:spcPct val="100000"/>
              </a:lnSpc>
              <a:spcBef>
                <a:spcPts val="600"/>
              </a:spcBef>
              <a:spcAft>
                <a:spcPts val="0"/>
              </a:spcAft>
              <a:buClr>
                <a:srgbClr val="000000"/>
              </a:buClr>
              <a:buSzPts val="1000"/>
              <a:buNone/>
            </a:pPr>
            <a:r>
              <a:rPr lang="en-US" sz="1000">
                <a:solidFill>
                  <a:srgbClr val="000000"/>
                </a:solidFill>
                <a:latin typeface="Inter"/>
                <a:ea typeface="Inter"/>
                <a:cs typeface="Inter"/>
                <a:sym typeface="Inter"/>
              </a:rPr>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egestas diam felis, sed pulvinar justo efficitur eu. Integer sed nisi id lorem vestibulum tincidunt ac.</a:t>
            </a:r>
            <a:endParaRPr/>
          </a:p>
          <a:p>
            <a:pPr marL="0" lvl="0" indent="0" algn="l" rtl="0">
              <a:lnSpc>
                <a:spcPct val="100000"/>
              </a:lnSpc>
              <a:spcBef>
                <a:spcPts val="600"/>
              </a:spcBef>
              <a:spcAft>
                <a:spcPts val="0"/>
              </a:spcAft>
              <a:buClr>
                <a:srgbClr val="000000"/>
              </a:buClr>
              <a:buSzPts val="1000"/>
              <a:buNone/>
            </a:pPr>
            <a:r>
              <a:rPr lang="en-US" sz="1000">
                <a:solidFill>
                  <a:srgbClr val="000000"/>
                </a:solidFill>
                <a:latin typeface="Inter"/>
                <a:ea typeface="Inter"/>
                <a:cs typeface="Inter"/>
                <a:sym typeface="Inter"/>
              </a:rPr>
              <a:t>Donec iaculis ipsum non mattis viverra. Nunc mollis fermentum ipsum quis egestas. Vivamus tincidunt maximus dui nec iaculis. Aenean viverra diam et dolor cursus, accumsan sagittis nunc feugiat. Donec non auctor nunc. Donec hendrerit elit porttitor, aliquam urna.</a:t>
            </a:r>
            <a:endParaRPr/>
          </a:p>
          <a:p>
            <a:pPr marL="0" lvl="0" indent="0" algn="l" rtl="0">
              <a:lnSpc>
                <a:spcPct val="100000"/>
              </a:lnSpc>
              <a:spcBef>
                <a:spcPts val="600"/>
              </a:spcBef>
              <a:spcAft>
                <a:spcPts val="0"/>
              </a:spcAft>
              <a:buClr>
                <a:srgbClr val="000000"/>
              </a:buClr>
              <a:buSzPts val="1000"/>
              <a:buNone/>
            </a:pPr>
            <a:r>
              <a:rPr lang="en-US" sz="1000">
                <a:solidFill>
                  <a:srgbClr val="000000"/>
                </a:solidFill>
                <a:latin typeface="Inter"/>
                <a:ea typeface="Inter"/>
                <a:cs typeface="Inter"/>
                <a:sym typeface="Inter"/>
              </a:rPr>
              <a:t>Aliquam erat volutpat. Morbi ultrices rutrum mauris ac euismod. Maecenas rhoncus eros id neque mattis venenatis. Quisque id rhoncus nibh, nec faucibus tortor. Aliquam gravida bibendum lorem et feugiat. Praesent egestas lacus enim, sed consectetur mauris tempor ac. Duis a mattis sapien.</a:t>
            </a:r>
            <a:endParaRPr/>
          </a:p>
          <a:p>
            <a:pPr marL="0" lvl="0" indent="0" algn="l" rtl="0">
              <a:lnSpc>
                <a:spcPct val="100000"/>
              </a:lnSpc>
              <a:spcBef>
                <a:spcPts val="600"/>
              </a:spcBef>
              <a:spcAft>
                <a:spcPts val="0"/>
              </a:spcAft>
              <a:buClr>
                <a:srgbClr val="000000"/>
              </a:buClr>
              <a:buSzPts val="1000"/>
              <a:buNone/>
            </a:pPr>
            <a:r>
              <a:rPr lang="en-US" sz="1000">
                <a:solidFill>
                  <a:srgbClr val="000000"/>
                </a:solidFill>
                <a:latin typeface="Inter"/>
                <a:ea typeface="Inter"/>
                <a:cs typeface="Inter"/>
                <a:sym typeface="Inter"/>
              </a:rPr>
              <a:t>Praesent ullamcorper convallis nunc, vitae consequat leo finibus sed. Fusce libero eros, ultricies non viverra nec, ullamcorper a arcu. Proin commodo erat vel porttitor gravida. Etiam iaculis ex sed ultricies efficitur. Pellentesque.</a:t>
            </a:r>
            <a:endParaRPr/>
          </a:p>
          <a:p>
            <a:pPr marL="0" lvl="0" indent="0" algn="l" rtl="0">
              <a:lnSpc>
                <a:spcPct val="100000"/>
              </a:lnSpc>
              <a:spcBef>
                <a:spcPts val="600"/>
              </a:spcBef>
              <a:spcAft>
                <a:spcPts val="0"/>
              </a:spcAft>
              <a:buClr>
                <a:srgbClr val="000000"/>
              </a:buClr>
              <a:buSzPts val="1000"/>
              <a:buNone/>
            </a:pPr>
            <a:r>
              <a:rPr lang="en-US" sz="1000">
                <a:solidFill>
                  <a:srgbClr val="000000"/>
                </a:solidFill>
                <a:latin typeface="Inter"/>
                <a:ea typeface="Inter"/>
                <a:cs typeface="Inter"/>
                <a:sym typeface="Inter"/>
              </a:rPr>
              <a:t>Mauris sed metus venenatis, viverra ex vitae, vulputate nunc. Pellentesque nec suscipit sem. Fusce non venenatis nunc,</a:t>
            </a:r>
            <a:br>
              <a:rPr lang="en-US" sz="1000">
                <a:solidFill>
                  <a:srgbClr val="000000"/>
                </a:solidFill>
                <a:latin typeface="Inter"/>
                <a:ea typeface="Inter"/>
                <a:cs typeface="Inter"/>
                <a:sym typeface="Inter"/>
              </a:rPr>
            </a:br>
            <a:r>
              <a:rPr lang="en-US" sz="1000">
                <a:solidFill>
                  <a:srgbClr val="000000"/>
                </a:solidFill>
                <a:latin typeface="Inter"/>
                <a:ea typeface="Inter"/>
                <a:cs typeface="Inter"/>
                <a:sym typeface="Inter"/>
              </a:rPr>
              <a:t>sit amet ullamcorper dui. Quisque imperdiet ultricies erat, ac malesuada lorem sollicitudin in. Phasellus magna tortor, pellentesque a dui id, suscipit tempor tortor. Integer quis ornare tellus. </a:t>
            </a:r>
            <a:endParaRPr/>
          </a:p>
        </p:txBody>
      </p:sp>
      <p:sp>
        <p:nvSpPr>
          <p:cNvPr id="752" name="Google Shape;752;p23"/>
          <p:cNvSpPr txBox="1"/>
          <p:nvPr/>
        </p:nvSpPr>
        <p:spPr>
          <a:xfrm>
            <a:off x="693117" y="1393581"/>
            <a:ext cx="4572000" cy="1093376"/>
          </a:xfrm>
          <a:prstGeom prst="rect">
            <a:avLst/>
          </a:prstGeom>
          <a:noFill/>
          <a:ln>
            <a:noFill/>
          </a:ln>
        </p:spPr>
        <p:txBody>
          <a:bodyPr spcFirstLastPara="1" wrap="square" lIns="45700" tIns="45700" rIns="45700" bIns="45700" anchor="ctr" anchorCtr="0">
            <a:spAutoFit/>
          </a:bodyPr>
          <a:lstStyle/>
          <a:p>
            <a:pPr marL="0" marR="0" lvl="0" indent="0" algn="l" rtl="0">
              <a:lnSpc>
                <a:spcPct val="90000"/>
              </a:lnSpc>
              <a:spcBef>
                <a:spcPts val="0"/>
              </a:spcBef>
              <a:spcAft>
                <a:spcPts val="0"/>
              </a:spcAft>
              <a:buClr>
                <a:schemeClr val="accent4"/>
              </a:buClr>
              <a:buSzPts val="2400"/>
              <a:buFont typeface="Arial"/>
              <a:buNone/>
            </a:pPr>
            <a:r>
              <a:rPr lang="en-US" sz="2400" b="0" i="0" u="none" strike="noStrike" cap="none">
                <a:solidFill>
                  <a:schemeClr val="accent4"/>
                </a:solidFill>
                <a:latin typeface="Bodoni"/>
                <a:ea typeface="Bodoni"/>
                <a:cs typeface="Bodoni"/>
                <a:sym typeface="Bodoni"/>
              </a:rPr>
              <a:t>Quisque volutpat porta nisi ac porta orci dignissim sit amet. Donec ligula. efficitur at sem sit.</a:t>
            </a:r>
            <a:endParaRPr sz="1400" b="0" i="0" u="none" strike="noStrike" cap="none">
              <a:solidFill>
                <a:srgbClr val="000000"/>
              </a:solidFill>
              <a:latin typeface="Arial"/>
              <a:ea typeface="Arial"/>
              <a:cs typeface="Arial"/>
              <a:sym typeface="Arial"/>
            </a:endParaRPr>
          </a:p>
        </p:txBody>
      </p:sp>
      <p:sp>
        <p:nvSpPr>
          <p:cNvPr id="753" name="Google Shape;753;p23"/>
          <p:cNvSpPr txBox="1"/>
          <p:nvPr/>
        </p:nvSpPr>
        <p:spPr>
          <a:xfrm>
            <a:off x="412214" y="639790"/>
            <a:ext cx="689612"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600"/>
              <a:buFont typeface="Arial"/>
              <a:buNone/>
            </a:pPr>
            <a:r>
              <a:rPr lang="en-US" sz="9600" b="0" i="0" u="none" strike="noStrike" cap="none">
                <a:solidFill>
                  <a:schemeClr val="accent6"/>
                </a:solidFill>
                <a:latin typeface="Arial"/>
                <a:ea typeface="Arial"/>
                <a:cs typeface="Arial"/>
                <a:sym typeface="Arial"/>
              </a:rPr>
              <a:t>“</a:t>
            </a:r>
            <a:endParaRPr sz="1600" b="0" i="0" u="none" strike="noStrike" cap="none">
              <a:solidFill>
                <a:schemeClr val="accent6"/>
              </a:solidFill>
              <a:latin typeface="Arial"/>
              <a:ea typeface="Arial"/>
              <a:cs typeface="Arial"/>
              <a:sym typeface="Arial"/>
            </a:endParaRPr>
          </a:p>
        </p:txBody>
      </p:sp>
      <p:sp>
        <p:nvSpPr>
          <p:cNvPr id="754" name="Google Shape;754;p23"/>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
        <p:nvSpPr>
          <p:cNvPr id="755" name="Google Shape;755;p23"/>
          <p:cNvSpPr txBox="1">
            <a:spLocks noGrp="1"/>
          </p:cNvSpPr>
          <p:nvPr>
            <p:ph type="sldNum" idx="12"/>
          </p:nvPr>
        </p:nvSpPr>
        <p:spPr>
          <a:xfrm>
            <a:off x="192024" y="9700308"/>
            <a:ext cx="360996" cy="249299"/>
          </a:xfrm>
          <a:prstGeom prst="rect">
            <a:avLst/>
          </a:prstGeom>
          <a:noFill/>
          <a:ln>
            <a:noFill/>
          </a:ln>
        </p:spPr>
        <p:txBody>
          <a:bodyPr spcFirstLastPara="1" wrap="square" lIns="91425" tIns="45700" rIns="91425" bIns="45700" anchor="b" anchorCtr="0">
            <a:spAutoFit/>
          </a:bodyPr>
          <a:lstStyle/>
          <a:p>
            <a:pPr marL="0" lvl="0" indent="0" algn="l" rtl="0">
              <a:lnSpc>
                <a:spcPct val="100000"/>
              </a:lnSpc>
              <a:spcBef>
                <a:spcPts val="0"/>
              </a:spcBef>
              <a:spcAft>
                <a:spcPts val="0"/>
              </a:spcAft>
              <a:buSzPts val="1000"/>
              <a:buNone/>
            </a:pPr>
            <a:fld id="{00000000-1234-1234-1234-123412341234}" type="slidenum">
              <a:rPr lang="en-US"/>
              <a:t>22</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pic>
        <p:nvPicPr>
          <p:cNvPr id="762" name="Google Shape;762;p24" descr="A picture containing close&#10;&#10;Description automatically generated"/>
          <p:cNvPicPr preferRelativeResize="0">
            <a:picLocks noGrp="1"/>
          </p:cNvPicPr>
          <p:nvPr>
            <p:ph type="pic" idx="2"/>
          </p:nvPr>
        </p:nvPicPr>
        <p:blipFill rotWithShape="1">
          <a:blip r:embed="rId3">
            <a:alphaModFix/>
          </a:blip>
          <a:srcRect l="24225" r="24225"/>
          <a:stretch/>
        </p:blipFill>
        <p:spPr>
          <a:xfrm>
            <a:off x="0" y="0"/>
            <a:ext cx="7772400" cy="10058400"/>
          </a:xfrm>
          <a:prstGeom prst="rect">
            <a:avLst/>
          </a:prstGeom>
          <a:solidFill>
            <a:srgbClr val="A5A5A5"/>
          </a:solidFill>
          <a:ln>
            <a:noFill/>
          </a:ln>
        </p:spPr>
      </p:pic>
      <p:sp>
        <p:nvSpPr>
          <p:cNvPr id="763" name="Google Shape;763;p24"/>
          <p:cNvSpPr txBox="1">
            <a:spLocks noGrp="1"/>
          </p:cNvSpPr>
          <p:nvPr>
            <p:ph type="ctrTitle"/>
          </p:nvPr>
        </p:nvSpPr>
        <p:spPr>
          <a:xfrm>
            <a:off x="685800" y="4091970"/>
            <a:ext cx="6400800" cy="2537429"/>
          </a:xfrm>
          <a:prstGeom prst="rect">
            <a:avLst/>
          </a:prstGeom>
          <a:solidFill>
            <a:srgbClr val="CDA43F">
              <a:alpha val="80000"/>
            </a:srgbClr>
          </a:solidFill>
          <a:ln>
            <a:noFill/>
          </a:ln>
        </p:spPr>
        <p:txBody>
          <a:bodyPr spcFirstLastPara="1" wrap="square" lIns="457200" tIns="182875" rIns="457200" bIns="91425" anchor="ctr" anchorCtr="0">
            <a:noAutofit/>
          </a:bodyPr>
          <a:lstStyle/>
          <a:p>
            <a:pPr marL="0" lvl="0" indent="0" algn="ctr" rtl="0">
              <a:lnSpc>
                <a:spcPct val="100000"/>
              </a:lnSpc>
              <a:spcBef>
                <a:spcPts val="0"/>
              </a:spcBef>
              <a:spcAft>
                <a:spcPts val="0"/>
              </a:spcAft>
              <a:buClr>
                <a:srgbClr val="FFFFFF"/>
              </a:buClr>
              <a:buSzPts val="3200"/>
              <a:buFont typeface="Bodoni"/>
              <a:buNone/>
            </a:pPr>
            <a:r>
              <a:rPr lang="en-US" b="0" i="0" u="none" strike="noStrike" cap="none">
                <a:solidFill>
                  <a:srgbClr val="FFFFFF"/>
                </a:solidFill>
              </a:rPr>
              <a:t>Morbi ultrices rutrum mauris ac euismod. Maecenas rhoncus eros id neque mattis venenatis.</a:t>
            </a:r>
            <a:endParaRPr sz="4400"/>
          </a:p>
        </p:txBody>
      </p:sp>
      <p:sp>
        <p:nvSpPr>
          <p:cNvPr id="764" name="Google Shape;764;p24"/>
          <p:cNvSpPr txBox="1"/>
          <p:nvPr/>
        </p:nvSpPr>
        <p:spPr>
          <a:xfrm>
            <a:off x="732739" y="4004790"/>
            <a:ext cx="689612"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600"/>
              <a:buFont typeface="Arial"/>
              <a:buNone/>
            </a:pPr>
            <a:r>
              <a:rPr lang="en-US" sz="9600" b="0" i="0" u="none" strike="noStrike" cap="none">
                <a:solidFill>
                  <a:schemeClr val="lt1"/>
                </a:solidFill>
                <a:latin typeface="Arial"/>
                <a:ea typeface="Arial"/>
                <a:cs typeface="Arial"/>
                <a:sym typeface="Arial"/>
              </a:rPr>
              <a:t>“</a:t>
            </a:r>
            <a:endParaRPr sz="1600" b="0" i="0" u="none" strike="noStrike" cap="none">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pic>
        <p:nvPicPr>
          <p:cNvPr id="771" name="Google Shape;771;p25"/>
          <p:cNvPicPr preferRelativeResize="0">
            <a:picLocks noGrp="1"/>
          </p:cNvPicPr>
          <p:nvPr>
            <p:ph type="pic" idx="2"/>
          </p:nvPr>
        </p:nvPicPr>
        <p:blipFill rotWithShape="1">
          <a:blip r:embed="rId3">
            <a:alphaModFix/>
          </a:blip>
          <a:srcRect l="20237" r="20237"/>
          <a:stretch/>
        </p:blipFill>
        <p:spPr>
          <a:xfrm>
            <a:off x="0" y="0"/>
            <a:ext cx="3886200" cy="10058400"/>
          </a:xfrm>
          <a:prstGeom prst="rect">
            <a:avLst/>
          </a:prstGeom>
          <a:solidFill>
            <a:srgbClr val="A5A5A5"/>
          </a:solidFill>
          <a:ln>
            <a:noFill/>
          </a:ln>
        </p:spPr>
      </p:pic>
      <p:sp>
        <p:nvSpPr>
          <p:cNvPr id="772" name="Google Shape;772;p25"/>
          <p:cNvSpPr txBox="1">
            <a:spLocks noGrp="1"/>
          </p:cNvSpPr>
          <p:nvPr>
            <p:ph type="sldNum" idx="12"/>
          </p:nvPr>
        </p:nvSpPr>
        <p:spPr>
          <a:xfrm>
            <a:off x="7220988"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24</a:t>
            </a:fld>
            <a:endParaRPr/>
          </a:p>
        </p:txBody>
      </p:sp>
      <p:sp>
        <p:nvSpPr>
          <p:cNvPr id="773" name="Google Shape;773;p25"/>
          <p:cNvSpPr txBox="1">
            <a:spLocks noGrp="1"/>
          </p:cNvSpPr>
          <p:nvPr>
            <p:ph type="body" idx="1"/>
          </p:nvPr>
        </p:nvSpPr>
        <p:spPr>
          <a:xfrm>
            <a:off x="4343400" y="4890701"/>
            <a:ext cx="2757487" cy="276999"/>
          </a:xfrm>
          <a:prstGeom prst="rect">
            <a:avLst/>
          </a:prstGeom>
          <a:solidFill>
            <a:schemeClr val="lt1"/>
          </a:solidFill>
          <a:ln>
            <a:noFill/>
          </a:ln>
        </p:spPr>
        <p:txBody>
          <a:bodyPr spcFirstLastPara="1" wrap="square" lIns="45700" tIns="45700" rIns="45700" bIns="45700" anchor="ctr" anchorCtr="0">
            <a:spAutoFit/>
          </a:bodyPr>
          <a:lstStyle/>
          <a:p>
            <a:pPr marL="0" lvl="0" indent="0" algn="l" rtl="0">
              <a:lnSpc>
                <a:spcPct val="80000"/>
              </a:lnSpc>
              <a:spcBef>
                <a:spcPts val="0"/>
              </a:spcBef>
              <a:spcAft>
                <a:spcPts val="0"/>
              </a:spcAft>
              <a:buClr>
                <a:schemeClr val="accent6"/>
              </a:buClr>
              <a:buSzPts val="2800"/>
              <a:buNone/>
            </a:pPr>
            <a:r>
              <a:rPr lang="en-US" sz="2800" b="1">
                <a:solidFill>
                  <a:schemeClr val="accent6"/>
                </a:solidFill>
                <a:latin typeface="Bodoni"/>
                <a:ea typeface="Bodoni"/>
                <a:cs typeface="Bodoni"/>
                <a:sym typeface="Bodoni"/>
              </a:rPr>
              <a:t>Quisque volutpat porta nisi</a:t>
            </a:r>
            <a:endParaRPr/>
          </a:p>
          <a:p>
            <a:pPr marL="0" lvl="0" indent="0" algn="l" rtl="0">
              <a:lnSpc>
                <a:spcPct val="100000"/>
              </a:lnSpc>
              <a:spcBef>
                <a:spcPts val="600"/>
              </a:spcBef>
              <a:spcAft>
                <a:spcPts val="0"/>
              </a:spcAft>
              <a:buClr>
                <a:schemeClr val="dk1"/>
              </a:buClr>
              <a:buSzPts val="1200"/>
              <a:buNone/>
            </a:pPr>
            <a:r>
              <a:rPr lang="en-US">
                <a:latin typeface="Inter"/>
                <a:ea typeface="Inter"/>
                <a:cs typeface="Inter"/>
                <a:sym typeface="Inter"/>
              </a:rPr>
              <a:t>Ac porta orci dignissim sit amet. Donec ligula. efficitur at sem sit.</a:t>
            </a:r>
            <a:endParaRPr/>
          </a:p>
          <a:p>
            <a:pPr marL="0" lvl="0" indent="0" algn="l" rtl="0">
              <a:lnSpc>
                <a:spcPct val="100000"/>
              </a:lnSpc>
              <a:spcBef>
                <a:spcPts val="850"/>
              </a:spcBef>
              <a:spcAft>
                <a:spcPts val="0"/>
              </a:spcAft>
              <a:buClr>
                <a:schemeClr val="dk1"/>
              </a:buClr>
              <a:buSzPts val="1200"/>
              <a:buNone/>
            </a:pPr>
            <a:r>
              <a:rPr lang="en-US">
                <a:latin typeface="Inter"/>
                <a:ea typeface="Inter"/>
                <a:cs typeface="Inter"/>
                <a:sym typeface="Inter"/>
              </a:rPr>
              <a:t>Quisque volutpat porta nisi, ac porta orci dignissim sit amet. Donec ligula elit, efficitur at sem sit amet, finibus rutrum elit. Vestibulum justo magna, interdum nec dignissim sit amet.</a:t>
            </a:r>
            <a:endParaRPr/>
          </a:p>
        </p:txBody>
      </p:sp>
      <p:sp>
        <p:nvSpPr>
          <p:cNvPr id="774" name="Google Shape;774;p25"/>
          <p:cNvSpPr txBox="1">
            <a:spLocks noGrp="1"/>
          </p:cNvSpPr>
          <p:nvPr>
            <p:ph type="ftr" idx="11"/>
          </p:nvPr>
        </p:nvSpPr>
        <p:spPr>
          <a:xfrm>
            <a:off x="4076784" y="245115"/>
            <a:ext cx="3505200" cy="261610"/>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pic>
        <p:nvPicPr>
          <p:cNvPr id="781" name="Google Shape;781;p26" descr="A picture containing close&#10;&#10;Description automatically generated"/>
          <p:cNvPicPr preferRelativeResize="0">
            <a:picLocks noGrp="1"/>
          </p:cNvPicPr>
          <p:nvPr>
            <p:ph type="pic" idx="2"/>
          </p:nvPr>
        </p:nvPicPr>
        <p:blipFill rotWithShape="1">
          <a:blip r:embed="rId3">
            <a:alphaModFix/>
          </a:blip>
          <a:srcRect l="24225" r="24225"/>
          <a:stretch/>
        </p:blipFill>
        <p:spPr>
          <a:xfrm>
            <a:off x="0" y="0"/>
            <a:ext cx="7772400" cy="10058400"/>
          </a:xfrm>
          <a:prstGeom prst="rect">
            <a:avLst/>
          </a:prstGeom>
          <a:solidFill>
            <a:srgbClr val="A5A5A5"/>
          </a:solidFill>
          <a:ln>
            <a:noFill/>
          </a:ln>
        </p:spPr>
      </p:pic>
      <p:sp>
        <p:nvSpPr>
          <p:cNvPr id="782" name="Google Shape;782;p26"/>
          <p:cNvSpPr txBox="1">
            <a:spLocks noGrp="1"/>
          </p:cNvSpPr>
          <p:nvPr>
            <p:ph type="body" idx="1"/>
          </p:nvPr>
        </p:nvSpPr>
        <p:spPr>
          <a:xfrm>
            <a:off x="3505200" y="2667000"/>
            <a:ext cx="4267200" cy="5557514"/>
          </a:xfrm>
          <a:prstGeom prst="rect">
            <a:avLst/>
          </a:prstGeom>
          <a:solidFill>
            <a:schemeClr val="accent6">
              <a:alpha val="63529"/>
            </a:schemeClr>
          </a:solidFill>
          <a:ln>
            <a:noFill/>
          </a:ln>
        </p:spPr>
        <p:txBody>
          <a:bodyPr spcFirstLastPara="1" wrap="square" lIns="365750" tIns="182875" rIns="548625" bIns="182875" anchor="ctr" anchorCtr="0">
            <a:noAutofit/>
          </a:bodyPr>
          <a:lstStyle/>
          <a:p>
            <a:pPr marL="0" lvl="0" indent="0" algn="l" rtl="0">
              <a:lnSpc>
                <a:spcPct val="100000"/>
              </a:lnSpc>
              <a:spcBef>
                <a:spcPts val="0"/>
              </a:spcBef>
              <a:spcAft>
                <a:spcPts val="0"/>
              </a:spcAft>
              <a:buClr>
                <a:schemeClr val="lt1"/>
              </a:buClr>
              <a:buSzPts val="1800"/>
              <a:buNone/>
            </a:pPr>
            <a:r>
              <a:rPr lang="en-US" b="1">
                <a:solidFill>
                  <a:schemeClr val="lt1"/>
                </a:solidFill>
                <a:latin typeface="Inter"/>
                <a:ea typeface="Inter"/>
                <a:cs typeface="Inter"/>
                <a:sym typeface="Inter"/>
              </a:rPr>
              <a:t>Quisque volutpat porta nisi</a:t>
            </a:r>
            <a:endParaRPr/>
          </a:p>
          <a:p>
            <a:pPr marL="0" lvl="0" indent="0" algn="l" rtl="0">
              <a:lnSpc>
                <a:spcPct val="100000"/>
              </a:lnSpc>
              <a:spcBef>
                <a:spcPts val="850"/>
              </a:spcBef>
              <a:spcAft>
                <a:spcPts val="0"/>
              </a:spcAft>
              <a:buClr>
                <a:schemeClr val="lt1"/>
              </a:buClr>
              <a:buSzPts val="1400"/>
              <a:buNone/>
            </a:pPr>
            <a:r>
              <a:rPr lang="en-US" sz="1400">
                <a:solidFill>
                  <a:schemeClr val="lt1"/>
                </a:solidFill>
                <a:latin typeface="Inter"/>
                <a:ea typeface="Inter"/>
                <a:cs typeface="Inter"/>
                <a:sym typeface="Inter"/>
              </a:rPr>
              <a:t>Ac porta orci dignissim sit amet. Donec ligula. Vivamus malesuada purus vitae enim laoreet, ut tincidunt tellus mollis. Etiam volutpat dui nibh, vitae commodo elit ullamcorper sed. Integer luctus massa eget mi tincidunt feugiat.</a:t>
            </a:r>
            <a:endParaRPr/>
          </a:p>
          <a:p>
            <a:pPr marL="0" lvl="0" indent="0" algn="l" rtl="0">
              <a:lnSpc>
                <a:spcPct val="100000"/>
              </a:lnSpc>
              <a:spcBef>
                <a:spcPts val="850"/>
              </a:spcBef>
              <a:spcAft>
                <a:spcPts val="0"/>
              </a:spcAft>
              <a:buClr>
                <a:schemeClr val="lt1"/>
              </a:buClr>
              <a:buSzPts val="1400"/>
              <a:buNone/>
            </a:pPr>
            <a:r>
              <a:rPr lang="en-US" sz="1400" b="0" i="0">
                <a:solidFill>
                  <a:schemeClr val="lt1"/>
                </a:solidFill>
                <a:latin typeface="Inter"/>
                <a:ea typeface="Inter"/>
                <a:cs typeface="Inter"/>
                <a:sym typeface="Inter"/>
              </a:rPr>
              <a:t>Aliquam erat volutpat. Morbi ultrices rutrum mauris ac euismod. Maecenas rhoncus eros id neque mattis venenatis. Quisque id rhoncus nibh, nec faucibus tortor. Aliquam gravida bibendum lorem et feugiat. Praesent egestas lacus enim, sed consectetur mauris tempor ac. Duis a mattis sapien.</a:t>
            </a:r>
            <a:endParaRPr/>
          </a:p>
        </p:txBody>
      </p:sp>
      <p:sp>
        <p:nvSpPr>
          <p:cNvPr id="783" name="Google Shape;783;p26"/>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solidFill>
                  <a:schemeClr val="lt1"/>
                </a:solidFill>
              </a:rPr>
              <a:t>BOOK TITLE</a:t>
            </a:r>
            <a:endParaRPr/>
          </a:p>
        </p:txBody>
      </p:sp>
      <p:sp>
        <p:nvSpPr>
          <p:cNvPr id="784" name="Google Shape;784;p26"/>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25</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pic>
        <p:nvPicPr>
          <p:cNvPr id="791" name="Google Shape;791;p27"/>
          <p:cNvPicPr preferRelativeResize="0">
            <a:picLocks noGrp="1"/>
          </p:cNvPicPr>
          <p:nvPr>
            <p:ph type="pic" idx="3"/>
          </p:nvPr>
        </p:nvPicPr>
        <p:blipFill rotWithShape="1">
          <a:blip r:embed="rId3">
            <a:alphaModFix/>
          </a:blip>
          <a:srcRect t="43379" b="13399"/>
          <a:stretch/>
        </p:blipFill>
        <p:spPr>
          <a:xfrm>
            <a:off x="838200" y="5237163"/>
            <a:ext cx="6096000" cy="4059237"/>
          </a:xfrm>
          <a:prstGeom prst="rect">
            <a:avLst/>
          </a:prstGeom>
          <a:solidFill>
            <a:srgbClr val="A5A5A5"/>
          </a:solidFill>
          <a:ln>
            <a:noFill/>
          </a:ln>
        </p:spPr>
      </p:pic>
      <p:pic>
        <p:nvPicPr>
          <p:cNvPr id="792" name="Google Shape;792;p27" descr="A picture containing close&#10;&#10;Description automatically generated"/>
          <p:cNvPicPr preferRelativeResize="0">
            <a:picLocks noGrp="1"/>
          </p:cNvPicPr>
          <p:nvPr>
            <p:ph type="pic" idx="2"/>
          </p:nvPr>
        </p:nvPicPr>
        <p:blipFill rotWithShape="1">
          <a:blip r:embed="rId4">
            <a:alphaModFix/>
          </a:blip>
          <a:srcRect t="1516" b="1515"/>
          <a:stretch/>
        </p:blipFill>
        <p:spPr>
          <a:xfrm>
            <a:off x="838200" y="913162"/>
            <a:ext cx="6096000" cy="3942302"/>
          </a:xfrm>
          <a:prstGeom prst="rect">
            <a:avLst/>
          </a:prstGeom>
          <a:solidFill>
            <a:srgbClr val="A5A5A5"/>
          </a:solidFill>
          <a:ln>
            <a:noFill/>
          </a:ln>
        </p:spPr>
      </p:pic>
      <p:sp>
        <p:nvSpPr>
          <p:cNvPr id="793" name="Google Shape;793;p27"/>
          <p:cNvSpPr txBox="1">
            <a:spLocks noGrp="1"/>
          </p:cNvSpPr>
          <p:nvPr>
            <p:ph type="body" idx="1"/>
          </p:nvPr>
        </p:nvSpPr>
        <p:spPr>
          <a:xfrm>
            <a:off x="1600200" y="4191000"/>
            <a:ext cx="4572000" cy="1676400"/>
          </a:xfrm>
          <a:prstGeom prst="rect">
            <a:avLst/>
          </a:prstGeom>
          <a:solidFill>
            <a:schemeClr val="lt1">
              <a:alpha val="83529"/>
            </a:schemeClr>
          </a:solidFill>
          <a:ln>
            <a:noFill/>
          </a:ln>
        </p:spPr>
        <p:txBody>
          <a:bodyPr spcFirstLastPara="1" wrap="square" lIns="182875" tIns="45700" rIns="91425" bIns="45700" anchor="ctr" anchorCtr="0">
            <a:noAutofit/>
          </a:bodyPr>
          <a:lstStyle/>
          <a:p>
            <a:pPr marL="0" lvl="0" indent="0" algn="l" rtl="0">
              <a:lnSpc>
                <a:spcPct val="90000"/>
              </a:lnSpc>
              <a:spcBef>
                <a:spcPts val="0"/>
              </a:spcBef>
              <a:spcAft>
                <a:spcPts val="0"/>
              </a:spcAft>
              <a:buClr>
                <a:schemeClr val="accent6"/>
              </a:buClr>
              <a:buSzPts val="2000"/>
              <a:buNone/>
            </a:pPr>
            <a:r>
              <a:rPr lang="en-US" sz="2000">
                <a:solidFill>
                  <a:schemeClr val="accent6"/>
                </a:solidFill>
              </a:rPr>
              <a:t>Quisque volutpat porta nisi, ac porta orci dignissim sit amet. Donec ligula elit, efficitur at sem sit amet.</a:t>
            </a:r>
            <a:endParaRPr/>
          </a:p>
        </p:txBody>
      </p:sp>
      <p:sp>
        <p:nvSpPr>
          <p:cNvPr id="794" name="Google Shape;794;p27"/>
          <p:cNvSpPr txBox="1"/>
          <p:nvPr/>
        </p:nvSpPr>
        <p:spPr>
          <a:xfrm>
            <a:off x="3721732" y="9700308"/>
            <a:ext cx="328936" cy="249299"/>
          </a:xfrm>
          <a:prstGeom prst="rect">
            <a:avLst/>
          </a:prstGeom>
          <a:noFill/>
          <a:ln>
            <a:noFill/>
          </a:ln>
        </p:spPr>
        <p:txBody>
          <a:bodyPr spcFirstLastPara="1" wrap="square" lIns="91425" tIns="45700" rIns="91425" bIns="45700" anchor="b" anchorCtr="0">
            <a:spAutoFit/>
          </a:bodyPr>
          <a:lstStyle/>
          <a:p>
            <a:pPr marL="0" marR="0" lvl="0" indent="0" algn="ctr" rtl="0">
              <a:lnSpc>
                <a:spcPct val="100000"/>
              </a:lnSpc>
              <a:spcBef>
                <a:spcPts val="0"/>
              </a:spcBef>
              <a:spcAft>
                <a:spcPts val="0"/>
              </a:spcAft>
              <a:buClr>
                <a:srgbClr val="000000"/>
              </a:buClr>
              <a:buSzPts val="1020"/>
              <a:buFont typeface="Arial"/>
              <a:buNone/>
            </a:pPr>
            <a:fld id="{00000000-1234-1234-1234-123412341234}" type="slidenum">
              <a:rPr lang="en-US" sz="1020" b="0" i="0" u="none" strike="noStrike" cap="none">
                <a:solidFill>
                  <a:schemeClr val="accent6"/>
                </a:solidFill>
                <a:latin typeface="Inter"/>
                <a:ea typeface="Inter"/>
                <a:cs typeface="Inter"/>
                <a:sym typeface="Inter"/>
              </a:rPr>
              <a:t>26</a:t>
            </a:fld>
            <a:endParaRPr sz="1020" b="0" i="0" u="none" strike="noStrike" cap="none">
              <a:solidFill>
                <a:schemeClr val="accent6"/>
              </a:solidFill>
              <a:latin typeface="Inter"/>
              <a:ea typeface="Inter"/>
              <a:cs typeface="Inter"/>
              <a:sym typeface="Inter"/>
            </a:endParaRPr>
          </a:p>
        </p:txBody>
      </p:sp>
      <p:sp>
        <p:nvSpPr>
          <p:cNvPr id="795" name="Google Shape;795;p27"/>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
        <p:nvSpPr>
          <p:cNvPr id="796" name="Google Shape;796;p27"/>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26</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pic>
        <p:nvPicPr>
          <p:cNvPr id="803" name="Google Shape;803;p28" descr="A picture containing close&#10;&#10;Description automatically generated"/>
          <p:cNvPicPr preferRelativeResize="0">
            <a:picLocks noGrp="1"/>
          </p:cNvPicPr>
          <p:nvPr>
            <p:ph type="pic" idx="2"/>
          </p:nvPr>
        </p:nvPicPr>
        <p:blipFill rotWithShape="1">
          <a:blip r:embed="rId3">
            <a:alphaModFix/>
          </a:blip>
          <a:srcRect l="13299" r="13299"/>
          <a:stretch/>
        </p:blipFill>
        <p:spPr>
          <a:xfrm>
            <a:off x="550698" y="782097"/>
            <a:ext cx="6671004" cy="6062953"/>
          </a:xfrm>
          <a:prstGeom prst="rect">
            <a:avLst/>
          </a:prstGeom>
          <a:solidFill>
            <a:srgbClr val="A5A5A5"/>
          </a:solidFill>
          <a:ln>
            <a:noFill/>
          </a:ln>
        </p:spPr>
      </p:pic>
      <p:sp>
        <p:nvSpPr>
          <p:cNvPr id="804" name="Google Shape;804;p28"/>
          <p:cNvSpPr txBox="1">
            <a:spLocks noGrp="1"/>
          </p:cNvSpPr>
          <p:nvPr>
            <p:ph type="body" idx="1"/>
          </p:nvPr>
        </p:nvSpPr>
        <p:spPr>
          <a:xfrm>
            <a:off x="550698" y="7035447"/>
            <a:ext cx="6671004" cy="2316480"/>
          </a:xfrm>
          <a:prstGeom prst="rect">
            <a:avLst/>
          </a:prstGeom>
          <a:noFill/>
          <a:ln>
            <a:noFill/>
          </a:ln>
        </p:spPr>
        <p:txBody>
          <a:bodyPr spcFirstLastPara="1" wrap="square" lIns="0" tIns="45700" rIns="0" bIns="45700" anchor="t" anchorCtr="0">
            <a:noAutofit/>
          </a:bodyPr>
          <a:lstStyle/>
          <a:p>
            <a:pPr marL="0" lvl="0" indent="0" algn="l" rtl="0">
              <a:lnSpc>
                <a:spcPct val="100000"/>
              </a:lnSpc>
              <a:spcBef>
                <a:spcPts val="0"/>
              </a:spcBef>
              <a:spcAft>
                <a:spcPts val="0"/>
              </a:spcAft>
              <a:buClr>
                <a:schemeClr val="accent6"/>
              </a:buClr>
              <a:buSzPts val="1400"/>
              <a:buNone/>
            </a:pPr>
            <a:r>
              <a:rPr lang="en-US" sz="1400" b="1">
                <a:solidFill>
                  <a:schemeClr val="accent6"/>
                </a:solidFill>
              </a:rPr>
              <a:t>Quisque volutpat porta nisi</a:t>
            </a:r>
            <a:endParaRPr/>
          </a:p>
          <a:p>
            <a:pPr marL="0" lvl="0" indent="0" algn="l" rtl="0">
              <a:lnSpc>
                <a:spcPct val="100000"/>
              </a:lnSpc>
              <a:spcBef>
                <a:spcPts val="600"/>
              </a:spcBef>
              <a:spcAft>
                <a:spcPts val="0"/>
              </a:spcAft>
              <a:buClr>
                <a:srgbClr val="000000"/>
              </a:buClr>
              <a:buSzPts val="1200"/>
              <a:buNone/>
            </a:pPr>
            <a:r>
              <a:rPr lang="en-US"/>
              <a:t>Ac porta orci dignissim sit amet. Donec ligula. efficitur at sem sit.</a:t>
            </a:r>
            <a:endParaRPr sz="1200">
              <a:solidFill>
                <a:srgbClr val="000000"/>
              </a:solidFill>
            </a:endParaRPr>
          </a:p>
          <a:p>
            <a:pPr marL="0" lvl="0" indent="0" algn="l" rtl="0">
              <a:lnSpc>
                <a:spcPct val="100000"/>
              </a:lnSpc>
              <a:spcBef>
                <a:spcPts val="850"/>
              </a:spcBef>
              <a:spcAft>
                <a:spcPts val="0"/>
              </a:spcAft>
              <a:buClr>
                <a:srgbClr val="000000"/>
              </a:buClr>
              <a:buSzPts val="1200"/>
              <a:buNone/>
            </a:pPr>
            <a:r>
              <a:rPr lang="en-US" sz="1200">
                <a:solidFill>
                  <a:srgbClr val="000000"/>
                </a:solidFill>
              </a:rPr>
              <a:t>Vivamus malesuada purus vitae enim laoreet, ut tincidunt tellus mollis. Etiam volutpat dui nibh, vitae commodo elit ullamcorper sed. Integer luctus massa eget mi tincidunt feugiat. </a:t>
            </a:r>
            <a:endParaRPr/>
          </a:p>
          <a:p>
            <a:pPr marL="0" lvl="0" indent="0" algn="l" rtl="0">
              <a:lnSpc>
                <a:spcPct val="100000"/>
              </a:lnSpc>
              <a:spcBef>
                <a:spcPts val="850"/>
              </a:spcBef>
              <a:spcAft>
                <a:spcPts val="0"/>
              </a:spcAft>
              <a:buClr>
                <a:srgbClr val="000000"/>
              </a:buClr>
              <a:buSzPts val="1200"/>
              <a:buNone/>
            </a:pPr>
            <a:r>
              <a:rPr lang="en-US" sz="1200">
                <a:solidFill>
                  <a:srgbClr val="000000"/>
                </a:solidFill>
              </a:rPr>
              <a:t>Nunc mollis fermentum ipsum quis egestas. Vivamus tincidunt maximus dui nec iaculis. Aenean viverra diam et dolor cursus, accumsan sagittis nunc feugiat. Donec non auctor nunc. Donec hendrerit elit porttitor, aliquam urna eget, varius enim.</a:t>
            </a:r>
            <a:endParaRPr/>
          </a:p>
        </p:txBody>
      </p:sp>
      <p:sp>
        <p:nvSpPr>
          <p:cNvPr id="805" name="Google Shape;805;p28"/>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
        <p:nvSpPr>
          <p:cNvPr id="806" name="Google Shape;806;p28"/>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27</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3"/>
          <p:cNvPicPr preferRelativeResize="0">
            <a:picLocks noGrp="1"/>
          </p:cNvPicPr>
          <p:nvPr>
            <p:ph type="pic" idx="2"/>
          </p:nvPr>
        </p:nvPicPr>
        <p:blipFill rotWithShape="1">
          <a:blip r:embed="rId3">
            <a:alphaModFix/>
          </a:blip>
          <a:srcRect t="7238" b="7236"/>
          <a:stretch/>
        </p:blipFill>
        <p:spPr>
          <a:xfrm>
            <a:off x="248194" y="235131"/>
            <a:ext cx="7276012" cy="9588138"/>
          </a:xfrm>
          <a:prstGeom prst="rect">
            <a:avLst/>
          </a:prstGeom>
          <a:solidFill>
            <a:srgbClr val="A5A5A5"/>
          </a:solidFill>
          <a:ln>
            <a:noFill/>
          </a:ln>
        </p:spPr>
      </p:pic>
      <p:sp>
        <p:nvSpPr>
          <p:cNvPr id="528" name="Google Shape;528;p3"/>
          <p:cNvSpPr txBox="1">
            <a:spLocks noGrp="1"/>
          </p:cNvSpPr>
          <p:nvPr>
            <p:ph type="ctrTitle"/>
          </p:nvPr>
        </p:nvSpPr>
        <p:spPr>
          <a:xfrm>
            <a:off x="248194" y="7562088"/>
            <a:ext cx="7276012" cy="960120"/>
          </a:xfrm>
          <a:prstGeom prst="rect">
            <a:avLst/>
          </a:prstGeom>
          <a:solidFill>
            <a:schemeClr val="accent6">
              <a:alpha val="80000"/>
            </a:schemeClr>
          </a:solidFill>
          <a:ln>
            <a:noFill/>
          </a:ln>
        </p:spPr>
        <p:txBody>
          <a:bodyPr spcFirstLastPara="1" wrap="square" lIns="548625" tIns="182875" rIns="548625" bIns="91425" anchor="ctr" anchorCtr="0">
            <a:noAutofit/>
          </a:bodyPr>
          <a:lstStyle/>
          <a:p>
            <a:pPr marL="0" lvl="0" indent="0" algn="ctr" rtl="0">
              <a:lnSpc>
                <a:spcPct val="100000"/>
              </a:lnSpc>
              <a:spcBef>
                <a:spcPts val="0"/>
              </a:spcBef>
              <a:spcAft>
                <a:spcPts val="0"/>
              </a:spcAft>
              <a:buClr>
                <a:srgbClr val="FFFFFF"/>
              </a:buClr>
              <a:buSzPts val="2000"/>
              <a:buFont typeface="Inter"/>
              <a:buNone/>
            </a:pPr>
            <a:r>
              <a:rPr lang="en-US" sz="2000" b="0">
                <a:solidFill>
                  <a:srgbClr val="FFFFFF"/>
                </a:solidFill>
                <a:latin typeface="Inter"/>
                <a:ea typeface="Inter"/>
                <a:cs typeface="Inter"/>
                <a:sym typeface="Inter"/>
              </a:rPr>
              <a:t>Morbi ultrices rutrum mauris ac euismod.</a:t>
            </a:r>
            <a:br>
              <a:rPr lang="en-US" sz="2000" b="0">
                <a:solidFill>
                  <a:srgbClr val="FFFFFF"/>
                </a:solidFill>
                <a:latin typeface="Inter"/>
                <a:ea typeface="Inter"/>
                <a:cs typeface="Inter"/>
                <a:sym typeface="Inter"/>
              </a:rPr>
            </a:br>
            <a:r>
              <a:rPr lang="en-US" sz="2000" b="0">
                <a:solidFill>
                  <a:srgbClr val="FFFFFF"/>
                </a:solidFill>
                <a:latin typeface="Inter"/>
                <a:ea typeface="Inter"/>
                <a:cs typeface="Inter"/>
                <a:sym typeface="Inter"/>
              </a:rPr>
              <a:t>Maecenas rhoncus eros id neque mattis venenatis.</a:t>
            </a:r>
            <a:endParaRPr/>
          </a:p>
        </p:txBody>
      </p:sp>
      <p:sp>
        <p:nvSpPr>
          <p:cNvPr id="529" name="Google Shape;529;p3"/>
          <p:cNvSpPr/>
          <p:nvPr/>
        </p:nvSpPr>
        <p:spPr>
          <a:xfrm>
            <a:off x="609600" y="2402006"/>
            <a:ext cx="6629400" cy="1882454"/>
          </a:xfrm>
          <a:prstGeom prst="roundRect">
            <a:avLst>
              <a:gd name="adj" fmla="val 16667"/>
            </a:avLst>
          </a:prstGeom>
          <a:solidFill>
            <a:schemeClr val="lt1">
              <a:alpha val="5647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Inter"/>
              <a:ea typeface="Inter"/>
              <a:cs typeface="Inter"/>
              <a:sym typeface="Inter"/>
            </a:endParaRPr>
          </a:p>
        </p:txBody>
      </p:sp>
      <p:sp>
        <p:nvSpPr>
          <p:cNvPr id="530" name="Google Shape;530;p3"/>
          <p:cNvSpPr txBox="1"/>
          <p:nvPr/>
        </p:nvSpPr>
        <p:spPr>
          <a:xfrm>
            <a:off x="304800" y="2883392"/>
            <a:ext cx="7162800" cy="1110753"/>
          </a:xfrm>
          <a:prstGeom prst="rect">
            <a:avLst/>
          </a:prstGeom>
          <a:noFill/>
          <a:ln>
            <a:noFill/>
          </a:ln>
        </p:spPr>
        <p:txBody>
          <a:bodyPr spcFirstLastPara="1" wrap="square" lIns="91425" tIns="45700" rIns="91425" bIns="45700" anchor="t" anchorCtr="0">
            <a:spAutoFit/>
          </a:bodyPr>
          <a:lstStyle/>
          <a:p>
            <a:pPr marL="0" marR="0" lvl="0" indent="0" algn="ctr" rtl="0">
              <a:lnSpc>
                <a:spcPct val="80000"/>
              </a:lnSpc>
              <a:spcBef>
                <a:spcPts val="0"/>
              </a:spcBef>
              <a:spcAft>
                <a:spcPts val="0"/>
              </a:spcAft>
              <a:buClr>
                <a:srgbClr val="000000"/>
              </a:buClr>
              <a:buSzPts val="8000"/>
              <a:buFont typeface="Arial"/>
              <a:buNone/>
            </a:pPr>
            <a:r>
              <a:rPr lang="en-US" sz="8000" b="1" i="0" u="none" strike="noStrike" cap="none">
                <a:solidFill>
                  <a:schemeClr val="accent6"/>
                </a:solidFill>
                <a:latin typeface="Bodoni"/>
                <a:ea typeface="Bodoni"/>
                <a:cs typeface="Bodoni"/>
                <a:sym typeface="Bodoni"/>
              </a:rPr>
              <a:t>BOOK TITLE</a:t>
            </a:r>
            <a:endParaRPr sz="3200" b="1" i="0" u="none" strike="noStrike" cap="none">
              <a:solidFill>
                <a:schemeClr val="accent6"/>
              </a:solidFill>
              <a:latin typeface="Inter"/>
              <a:ea typeface="Inter"/>
              <a:cs typeface="Inter"/>
              <a:sym typeface="Inter"/>
            </a:endParaRPr>
          </a:p>
        </p:txBody>
      </p:sp>
      <p:sp>
        <p:nvSpPr>
          <p:cNvPr id="531" name="Google Shape;531;p3"/>
          <p:cNvSpPr txBox="1"/>
          <p:nvPr/>
        </p:nvSpPr>
        <p:spPr>
          <a:xfrm>
            <a:off x="304800" y="326196"/>
            <a:ext cx="7162800"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CDD55"/>
              </a:buClr>
              <a:buSzPts val="4000"/>
              <a:buFont typeface="Inter"/>
              <a:buNone/>
            </a:pPr>
            <a:r>
              <a:rPr lang="en-US" sz="4000" b="1" i="0" u="none" strike="noStrike" cap="none">
                <a:solidFill>
                  <a:srgbClr val="FCDD55"/>
                </a:solidFill>
                <a:latin typeface="Inter"/>
                <a:ea typeface="Inter"/>
                <a:cs typeface="Inter"/>
                <a:sym typeface="Inter"/>
              </a:rPr>
              <a:t>AUTHOR NAME</a:t>
            </a:r>
            <a:endParaRPr sz="1800" b="1" i="0" u="none" strike="noStrike" cap="none">
              <a:solidFill>
                <a:srgbClr val="FCDD55"/>
              </a:solidFill>
              <a:latin typeface="Inter"/>
              <a:ea typeface="Inter"/>
              <a:cs typeface="Inter"/>
              <a:sym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graphicFrame>
        <p:nvGraphicFramePr>
          <p:cNvPr id="538" name="Google Shape;538;p4"/>
          <p:cNvGraphicFramePr/>
          <p:nvPr/>
        </p:nvGraphicFramePr>
        <p:xfrm>
          <a:off x="1143000" y="2133600"/>
          <a:ext cx="3000000" cy="3000000"/>
        </p:xfrm>
        <a:graphic>
          <a:graphicData uri="http://schemas.openxmlformats.org/drawingml/2006/table">
            <a:tbl>
              <a:tblPr firstRow="1" bandRow="1">
                <a:noFill/>
                <a:tableStyleId>{15A5FAC6-E3E3-4F62-B7EF-853187812CCD}</a:tableStyleId>
              </a:tblPr>
              <a:tblGrid>
                <a:gridCol w="5486400">
                  <a:extLst>
                    <a:ext uri="{9D8B030D-6E8A-4147-A177-3AD203B41FA5}">
                      <a16:colId xmlns:a16="http://schemas.microsoft.com/office/drawing/2014/main" val="20000"/>
                    </a:ext>
                  </a:extLst>
                </a:gridCol>
              </a:tblGrid>
              <a:tr h="5791200">
                <a:tc>
                  <a:txBody>
                    <a:bodyPr/>
                    <a:lstStyle/>
                    <a:p>
                      <a:pPr marL="0" marR="0" lvl="0" indent="0" algn="ctr" rtl="0">
                        <a:lnSpc>
                          <a:spcPct val="100000"/>
                        </a:lnSpc>
                        <a:spcBef>
                          <a:spcPts val="0"/>
                        </a:spcBef>
                        <a:spcAft>
                          <a:spcPts val="0"/>
                        </a:spcAft>
                        <a:buClr>
                          <a:schemeClr val="dk1"/>
                        </a:buClr>
                        <a:buSzPts val="4800"/>
                        <a:buFont typeface="Arial"/>
                        <a:buNone/>
                      </a:pPr>
                      <a:r>
                        <a:rPr lang="en-US" sz="4800" b="1" i="0" u="none" strike="noStrike" cap="none">
                          <a:solidFill>
                            <a:schemeClr val="dk1"/>
                          </a:solidFill>
                          <a:latin typeface="Bodoni"/>
                          <a:ea typeface="Bodoni"/>
                          <a:cs typeface="Bodoni"/>
                          <a:sym typeface="Bodoni"/>
                        </a:rPr>
                        <a:t>BOOK TITLE</a:t>
                      </a:r>
                      <a:endParaRPr sz="1400" b="1" i="0" u="none" strike="noStrike" cap="none">
                        <a:solidFill>
                          <a:schemeClr val="dk1"/>
                        </a:solidFill>
                        <a:latin typeface="Bodoni"/>
                        <a:ea typeface="Bodoni"/>
                        <a:cs typeface="Bodoni"/>
                        <a:sym typeface="Bodoni"/>
                      </a:endParaRPr>
                    </a:p>
                    <a:p>
                      <a:pPr marL="0" marR="0" lvl="0" indent="0" algn="ctr" rtl="0">
                        <a:lnSpc>
                          <a:spcPct val="100000"/>
                        </a:lnSpc>
                        <a:spcBef>
                          <a:spcPts val="0"/>
                        </a:spcBef>
                        <a:spcAft>
                          <a:spcPts val="0"/>
                        </a:spcAft>
                        <a:buClr>
                          <a:srgbClr val="000000"/>
                        </a:buClr>
                        <a:buSzPts val="1530"/>
                        <a:buFont typeface="Arial"/>
                        <a:buNone/>
                      </a:pPr>
                      <a:r>
                        <a:rPr lang="en-US" sz="1530" u="none" strike="noStrike" cap="none">
                          <a:solidFill>
                            <a:schemeClr val="dk1"/>
                          </a:solidFill>
                          <a:latin typeface="Inter"/>
                          <a:ea typeface="Inter"/>
                          <a:cs typeface="Inter"/>
                          <a:sym typeface="Inter"/>
                        </a:rPr>
                        <a:t> </a:t>
                      </a:r>
                      <a:endParaRPr sz="1400" u="none" strike="noStrike" cap="none"/>
                    </a:p>
                    <a:p>
                      <a:pPr marL="0" marR="0" lvl="0" indent="0" algn="ctr" rtl="0">
                        <a:lnSpc>
                          <a:spcPct val="100000"/>
                        </a:lnSpc>
                        <a:spcBef>
                          <a:spcPts val="0"/>
                        </a:spcBef>
                        <a:spcAft>
                          <a:spcPts val="0"/>
                        </a:spcAft>
                        <a:buClr>
                          <a:srgbClr val="000000"/>
                        </a:buClr>
                        <a:buSzPts val="2400"/>
                        <a:buFont typeface="Arial"/>
                        <a:buNone/>
                      </a:pPr>
                      <a:r>
                        <a:rPr lang="en-US" sz="2400" b="1" u="none" strike="noStrike" cap="none">
                          <a:solidFill>
                            <a:schemeClr val="dk1"/>
                          </a:solidFill>
                          <a:latin typeface="Inter"/>
                          <a:ea typeface="Inter"/>
                          <a:cs typeface="Inter"/>
                          <a:sym typeface="Inter"/>
                        </a:rPr>
                        <a:t>AUTHOR NAME</a:t>
                      </a:r>
                      <a:endParaRPr sz="1100" b="1" u="none" strike="noStrike" cap="none">
                        <a:solidFill>
                          <a:schemeClr val="dk1"/>
                        </a:solidFill>
                        <a:latin typeface="Inter"/>
                        <a:ea typeface="Inter"/>
                        <a:cs typeface="Inter"/>
                        <a:sym typeface="Inter"/>
                      </a:endParaRPr>
                    </a:p>
                  </a:txBody>
                  <a:tcPr marL="0" marR="0" marT="77475"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alpha val="31372"/>
                      </a:schemeClr>
                    </a:solidFill>
                  </a:tcPr>
                </a:tc>
                <a:extLst>
                  <a:ext uri="{0D108BD9-81ED-4DB2-BD59-A6C34878D82A}">
                    <a16:rowId xmlns:a16="http://schemas.microsoft.com/office/drawing/2014/main" val="10000"/>
                  </a:ext>
                </a:extLst>
              </a:tr>
            </a:tbl>
          </a:graphicData>
        </a:graphic>
      </p:graphicFrame>
      <p:sp>
        <p:nvSpPr>
          <p:cNvPr id="539" name="Google Shape;539;p4"/>
          <p:cNvSpPr txBox="1">
            <a:spLocks noGrp="1"/>
          </p:cNvSpPr>
          <p:nvPr>
            <p:ph type="sldNum" idx="12"/>
          </p:nvPr>
        </p:nvSpPr>
        <p:spPr>
          <a:xfrm>
            <a:off x="3763410" y="9700308"/>
            <a:ext cx="24558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3</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graphicFrame>
        <p:nvGraphicFramePr>
          <p:cNvPr id="546" name="Google Shape;546;p5"/>
          <p:cNvGraphicFramePr/>
          <p:nvPr/>
        </p:nvGraphicFramePr>
        <p:xfrm>
          <a:off x="1143000" y="2133600"/>
          <a:ext cx="3000000" cy="3000000"/>
        </p:xfrm>
        <a:graphic>
          <a:graphicData uri="http://schemas.openxmlformats.org/drawingml/2006/table">
            <a:tbl>
              <a:tblPr firstRow="1" bandRow="1">
                <a:noFill/>
                <a:tableStyleId>{15A5FAC6-E3E3-4F62-B7EF-853187812CCD}</a:tableStyleId>
              </a:tblPr>
              <a:tblGrid>
                <a:gridCol w="5486400">
                  <a:extLst>
                    <a:ext uri="{9D8B030D-6E8A-4147-A177-3AD203B41FA5}">
                      <a16:colId xmlns:a16="http://schemas.microsoft.com/office/drawing/2014/main" val="20000"/>
                    </a:ext>
                  </a:extLst>
                </a:gridCol>
              </a:tblGrid>
              <a:tr h="5791200">
                <a:tc>
                  <a:txBody>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rgbClr val="000000"/>
                          </a:solidFill>
                          <a:latin typeface="Bodoni"/>
                          <a:ea typeface="Bodoni"/>
                          <a:cs typeface="Bodoni"/>
                          <a:sym typeface="Bodoni"/>
                        </a:rPr>
                        <a:t>Copyright Page</a:t>
                      </a:r>
                      <a:endParaRPr sz="1400" u="none" strike="noStrike" cap="none"/>
                    </a:p>
                    <a:p>
                      <a:pPr marL="0" marR="0" lvl="0" indent="0" algn="ctr" rtl="0">
                        <a:lnSpc>
                          <a:spcPct val="100000"/>
                        </a:lnSpc>
                        <a:spcBef>
                          <a:spcPts val="0"/>
                        </a:spcBef>
                        <a:spcAft>
                          <a:spcPts val="0"/>
                        </a:spcAft>
                        <a:buClr>
                          <a:srgbClr val="000000"/>
                        </a:buClr>
                        <a:buSzPts val="1530"/>
                        <a:buFont typeface="Arial"/>
                        <a:buNone/>
                      </a:pPr>
                      <a:r>
                        <a:rPr lang="en-US" sz="1530" u="none" strike="noStrike" cap="none">
                          <a:solidFill>
                            <a:schemeClr val="dk1"/>
                          </a:solidFill>
                          <a:latin typeface="Inter"/>
                          <a:ea typeface="Inter"/>
                          <a:cs typeface="Inter"/>
                          <a:sym typeface="Inter"/>
                        </a:rPr>
                        <a:t> </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Inter"/>
                          <a:ea typeface="Inter"/>
                          <a:cs typeface="Inter"/>
                          <a:sym typeface="Inter"/>
                        </a:rPr>
                        <a:t>This is a work of fiction. Names, characters, places, and incidents either are the product of the author’s imagination or are used fictitiously. Any resemblance to actual persons, living or dead, events, or locales is entirely coincidental. </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Inter"/>
                          <a:ea typeface="Inter"/>
                          <a:cs typeface="Inter"/>
                          <a:sym typeface="Inter"/>
                        </a:rPr>
                        <a:t> </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b="1" u="none" strike="noStrike" cap="none">
                          <a:solidFill>
                            <a:schemeClr val="dk1"/>
                          </a:solidFill>
                          <a:latin typeface="Inter"/>
                          <a:ea typeface="Inter"/>
                          <a:cs typeface="Inter"/>
                          <a:sym typeface="Inter"/>
                        </a:rPr>
                        <a:t>Copyright © Year by Author Name</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Inter"/>
                          <a:ea typeface="Inter"/>
                          <a:cs typeface="Inter"/>
                          <a:sym typeface="Inter"/>
                        </a:rPr>
                        <a:t> </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Inter"/>
                          <a:ea typeface="Inter"/>
                          <a:cs typeface="Inter"/>
                          <a:sym typeface="Inter"/>
                        </a:rPr>
                        <a:t>All rights reserved. No part of this book may be reproduced or used in any</a:t>
                      </a:r>
                      <a:br>
                        <a:rPr lang="en-US" sz="1100" u="none" strike="noStrike" cap="none">
                          <a:solidFill>
                            <a:schemeClr val="dk1"/>
                          </a:solidFill>
                          <a:latin typeface="Inter"/>
                          <a:ea typeface="Inter"/>
                          <a:cs typeface="Inter"/>
                          <a:sym typeface="Inter"/>
                        </a:rPr>
                      </a:br>
                      <a:r>
                        <a:rPr lang="en-US" sz="1100" u="none" strike="noStrike" cap="none">
                          <a:solidFill>
                            <a:schemeClr val="dk1"/>
                          </a:solidFill>
                          <a:latin typeface="Inter"/>
                          <a:ea typeface="Inter"/>
                          <a:cs typeface="Inter"/>
                          <a:sym typeface="Inter"/>
                        </a:rPr>
                        <a:t>manner without written permission of the copyright owner except for the use of quotations in a book review. For more information, address: billelliot@elliot.com.</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Inter"/>
                          <a:ea typeface="Inter"/>
                          <a:cs typeface="Inter"/>
                          <a:sym typeface="Inter"/>
                        </a:rPr>
                        <a:t> </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Inter"/>
                          <a:ea typeface="Inter"/>
                          <a:cs typeface="Inter"/>
                          <a:sym typeface="Inter"/>
                        </a:rPr>
                        <a:t>First ebook edition Month, Year</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Inter"/>
                          <a:ea typeface="Inter"/>
                          <a:cs typeface="Inter"/>
                          <a:sym typeface="Inter"/>
                        </a:rPr>
                        <a:t> </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Inter"/>
                          <a:ea typeface="Inter"/>
                          <a:cs typeface="Inter"/>
                          <a:sym typeface="Inter"/>
                        </a:rPr>
                        <a:t> </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Inter"/>
                          <a:ea typeface="Inter"/>
                          <a:cs typeface="Inter"/>
                          <a:sym typeface="Inter"/>
                        </a:rPr>
                        <a:t>ISBN 012-3-4567-8901-2 (paperback)</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Inter"/>
                          <a:ea typeface="Inter"/>
                          <a:cs typeface="Inter"/>
                          <a:sym typeface="Inter"/>
                        </a:rPr>
                        <a:t>ISBN 012-3-4567-8901-2 (ebook)</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Inter"/>
                          <a:ea typeface="Inter"/>
                          <a:cs typeface="Inter"/>
                          <a:sym typeface="Inter"/>
                        </a:rPr>
                        <a:t> </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u="sng" strike="noStrike" cap="none">
                          <a:solidFill>
                            <a:schemeClr val="dk1"/>
                          </a:solidFill>
                          <a:latin typeface="Inter"/>
                          <a:ea typeface="Inter"/>
                          <a:cs typeface="Inter"/>
                          <a:sym typeface="Inter"/>
                          <a:hlinkClick r:id="rId3">
                            <a:extLst>
                              <a:ext uri="{A12FA001-AC4F-418D-AE19-62706E023703}">
                                <ahyp:hlinkClr xmlns:ahyp="http://schemas.microsoft.com/office/drawing/2018/hyperlinkcolor" val="tx"/>
                              </a:ext>
                            </a:extLst>
                          </a:hlinkClick>
                        </a:rPr>
                        <a:t>www.website.com</a:t>
                      </a:r>
                      <a:endParaRPr sz="1100" u="none" strike="noStrike" cap="none">
                        <a:solidFill>
                          <a:schemeClr val="dk1"/>
                        </a:solidFill>
                        <a:latin typeface="Inter"/>
                        <a:ea typeface="Inter"/>
                        <a:cs typeface="Inter"/>
                        <a:sym typeface="Inter"/>
                      </a:endParaRPr>
                    </a:p>
                  </a:txBody>
                  <a:tcPr marL="0" marR="0" marT="7747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alpha val="31372"/>
                      </a:schemeClr>
                    </a:solidFill>
                  </a:tcPr>
                </a:tc>
                <a:extLst>
                  <a:ext uri="{0D108BD9-81ED-4DB2-BD59-A6C34878D82A}">
                    <a16:rowId xmlns:a16="http://schemas.microsoft.com/office/drawing/2014/main" val="10000"/>
                  </a:ext>
                </a:extLst>
              </a:tr>
            </a:tbl>
          </a:graphicData>
        </a:graphic>
      </p:graphicFrame>
      <p:sp>
        <p:nvSpPr>
          <p:cNvPr id="547" name="Google Shape;547;p5"/>
          <p:cNvSpPr txBox="1">
            <a:spLocks noGrp="1"/>
          </p:cNvSpPr>
          <p:nvPr>
            <p:ph type="sldNum" idx="12"/>
          </p:nvPr>
        </p:nvSpPr>
        <p:spPr>
          <a:xfrm>
            <a:off x="3763410" y="9700308"/>
            <a:ext cx="24558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4</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graphicFrame>
        <p:nvGraphicFramePr>
          <p:cNvPr id="554" name="Google Shape;554;p6"/>
          <p:cNvGraphicFramePr/>
          <p:nvPr/>
        </p:nvGraphicFramePr>
        <p:xfrm>
          <a:off x="1143000" y="2133600"/>
          <a:ext cx="3000000" cy="3000000"/>
        </p:xfrm>
        <a:graphic>
          <a:graphicData uri="http://schemas.openxmlformats.org/drawingml/2006/table">
            <a:tbl>
              <a:tblPr firstRow="1" bandRow="1">
                <a:noFill/>
                <a:tableStyleId>{15A5FAC6-E3E3-4F62-B7EF-853187812CCD}</a:tableStyleId>
              </a:tblPr>
              <a:tblGrid>
                <a:gridCol w="5486400">
                  <a:extLst>
                    <a:ext uri="{9D8B030D-6E8A-4147-A177-3AD203B41FA5}">
                      <a16:colId xmlns:a16="http://schemas.microsoft.com/office/drawing/2014/main" val="20000"/>
                    </a:ext>
                  </a:extLst>
                </a:gridCol>
              </a:tblGrid>
              <a:tr h="5791200">
                <a:tc>
                  <a:txBody>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rgbClr val="000000"/>
                          </a:solidFill>
                          <a:latin typeface="Bodoni"/>
                          <a:ea typeface="Bodoni"/>
                          <a:cs typeface="Bodoni"/>
                          <a:sym typeface="Bodoni"/>
                        </a:rPr>
                        <a:t>Acknowledgments</a:t>
                      </a:r>
                      <a:endParaRPr sz="1400" u="none" strike="noStrike" cap="none"/>
                    </a:p>
                    <a:p>
                      <a:pPr marL="0" marR="0" lvl="0" indent="0" algn="ctr" rtl="0">
                        <a:lnSpc>
                          <a:spcPct val="100000"/>
                        </a:lnSpc>
                        <a:spcBef>
                          <a:spcPts val="0"/>
                        </a:spcBef>
                        <a:spcAft>
                          <a:spcPts val="0"/>
                        </a:spcAft>
                        <a:buClr>
                          <a:srgbClr val="000000"/>
                        </a:buClr>
                        <a:buSzPts val="1530"/>
                        <a:buFont typeface="Arial"/>
                        <a:buNone/>
                      </a:pPr>
                      <a:r>
                        <a:rPr lang="en-US" sz="1530" u="none" strike="noStrike" cap="none">
                          <a:solidFill>
                            <a:schemeClr val="dk1"/>
                          </a:solidFill>
                          <a:latin typeface="Inter"/>
                          <a:ea typeface="Inter"/>
                          <a:cs typeface="Inter"/>
                          <a:sym typeface="Inter"/>
                        </a:rPr>
                        <a:t> </a:t>
                      </a:r>
                      <a:endParaRPr sz="1400" u="none" strike="noStrike" cap="none"/>
                    </a:p>
                    <a:p>
                      <a:pPr marL="0" marR="0" lvl="0" indent="0" algn="ctr" rtl="0">
                        <a:lnSpc>
                          <a:spcPct val="100000"/>
                        </a:lnSpc>
                        <a:spcBef>
                          <a:spcPts val="0"/>
                        </a:spcBef>
                        <a:spcAft>
                          <a:spcPts val="0"/>
                        </a:spcAft>
                        <a:buClr>
                          <a:srgbClr val="000000"/>
                        </a:buClr>
                        <a:buSzPts val="1100"/>
                        <a:buFont typeface="Arial"/>
                        <a:buNone/>
                      </a:pPr>
                      <a:r>
                        <a:rPr lang="en-US" sz="1100" b="0" i="0" u="none" strike="noStrike" cap="none">
                          <a:solidFill>
                            <a:schemeClr val="dk1"/>
                          </a:solidFill>
                          <a:latin typeface="Inter"/>
                          <a:ea typeface="Inter"/>
                          <a:cs typeface="Inter"/>
                          <a:sym typeface="Inter"/>
                        </a:rPr>
                        <a:t>At vero eos et accusamus et iusto odio dignissimos ducimus qui blanditiis praesentium voluptatum deleniti atque corrupti quos dolores et quas molestias excepturi sint occaecati cupiditate non provident, similique sunt in culpa qui officia deserunt mollitia animi, id est laborum et dolorum fuga. Et harum quidem rerum facilis est et expedita distinctio. Nam libero tempore, cum soluta nobis est eligendi optio cumque nihil impedit quo minus id quod maxime placeat facere possimus, omnis voluptas assumenda est, omnis dolor repellendus. Temporibus autem quibusdam et aut officiis debitis aut rerum necessitatibus saepe eveniet ut et voluptates repudiandae sint et molestiae non recusandae. Itaque earum rerum hic tenetur a sapiente delectus, ut aut reiciendis voluptatibus maiores alias consequatur aut perferendis doloribus asperiores repellat.</a:t>
                      </a:r>
                      <a:endParaRPr sz="900" u="none" strike="noStrike" cap="none">
                        <a:solidFill>
                          <a:schemeClr val="dk1"/>
                        </a:solidFill>
                        <a:latin typeface="Inter"/>
                        <a:ea typeface="Inter"/>
                        <a:cs typeface="Inter"/>
                        <a:sym typeface="Inter"/>
                      </a:endParaRPr>
                    </a:p>
                  </a:txBody>
                  <a:tcPr marL="0" marR="0" marT="7747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alpha val="31372"/>
                      </a:schemeClr>
                    </a:solidFill>
                  </a:tcPr>
                </a:tc>
                <a:extLst>
                  <a:ext uri="{0D108BD9-81ED-4DB2-BD59-A6C34878D82A}">
                    <a16:rowId xmlns:a16="http://schemas.microsoft.com/office/drawing/2014/main" val="10000"/>
                  </a:ext>
                </a:extLst>
              </a:tr>
            </a:tbl>
          </a:graphicData>
        </a:graphic>
      </p:graphicFrame>
      <p:sp>
        <p:nvSpPr>
          <p:cNvPr id="555" name="Google Shape;555;p6"/>
          <p:cNvSpPr txBox="1">
            <a:spLocks noGrp="1"/>
          </p:cNvSpPr>
          <p:nvPr>
            <p:ph type="sldNum" idx="12"/>
          </p:nvPr>
        </p:nvSpPr>
        <p:spPr>
          <a:xfrm>
            <a:off x="3763410" y="9700308"/>
            <a:ext cx="24558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5</a:t>
            </a:fld>
            <a:endParaRPr/>
          </a:p>
        </p:txBody>
      </p:sp>
      <p:sp>
        <p:nvSpPr>
          <p:cNvPr id="556" name="Google Shape;556;p6"/>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7"/>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6</a:t>
            </a:fld>
            <a:endParaRPr/>
          </a:p>
        </p:txBody>
      </p:sp>
      <p:sp>
        <p:nvSpPr>
          <p:cNvPr id="564" name="Google Shape;564;p7"/>
          <p:cNvSpPr txBox="1">
            <a:spLocks noGrp="1"/>
          </p:cNvSpPr>
          <p:nvPr>
            <p:ph type="body" idx="2"/>
          </p:nvPr>
        </p:nvSpPr>
        <p:spPr>
          <a:xfrm>
            <a:off x="762000" y="1468272"/>
            <a:ext cx="6248400" cy="484556"/>
          </a:xfrm>
          <a:prstGeom prst="rect">
            <a:avLst/>
          </a:prstGeom>
          <a:noFill/>
          <a:ln>
            <a:noFill/>
          </a:ln>
        </p:spPr>
        <p:txBody>
          <a:bodyPr spcFirstLastPara="1" wrap="square" lIns="0" tIns="45700" rIns="0" bIns="45700" anchor="t" anchorCtr="0">
            <a:spAutoFit/>
          </a:bodyPr>
          <a:lstStyle/>
          <a:p>
            <a:pPr marL="0" lvl="0" indent="0" algn="ctr" rtl="0">
              <a:lnSpc>
                <a:spcPct val="90000"/>
              </a:lnSpc>
              <a:spcBef>
                <a:spcPts val="0"/>
              </a:spcBef>
              <a:spcAft>
                <a:spcPts val="0"/>
              </a:spcAft>
              <a:buClr>
                <a:schemeClr val="accent6"/>
              </a:buClr>
              <a:buSzPts val="2800"/>
              <a:buNone/>
            </a:pPr>
            <a:r>
              <a:rPr lang="en-US" sz="2800"/>
              <a:t>– Table of Contents –</a:t>
            </a:r>
            <a:endParaRPr sz="2800"/>
          </a:p>
        </p:txBody>
      </p:sp>
      <p:sp>
        <p:nvSpPr>
          <p:cNvPr id="565" name="Google Shape;565;p7"/>
          <p:cNvSpPr txBox="1">
            <a:spLocks noGrp="1"/>
          </p:cNvSpPr>
          <p:nvPr>
            <p:ph type="ftr" idx="4294967295"/>
          </p:nvPr>
        </p:nvSpPr>
        <p:spPr>
          <a:xfrm>
            <a:off x="2133600" y="257175"/>
            <a:ext cx="3505200" cy="249238"/>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graphicFrame>
        <p:nvGraphicFramePr>
          <p:cNvPr id="566" name="Google Shape;566;p7"/>
          <p:cNvGraphicFramePr/>
          <p:nvPr/>
        </p:nvGraphicFramePr>
        <p:xfrm>
          <a:off x="992124" y="2362200"/>
          <a:ext cx="3000000" cy="3000000"/>
        </p:xfrm>
        <a:graphic>
          <a:graphicData uri="http://schemas.openxmlformats.org/drawingml/2006/table">
            <a:tbl>
              <a:tblPr firstRow="1" bandRow="1">
                <a:noFill/>
                <a:tableStyleId>{089E838F-1DF5-4A46-81C8-5AD4FCA27CCB}</a:tableStyleId>
              </a:tblPr>
              <a:tblGrid>
                <a:gridCol w="5788150">
                  <a:extLst>
                    <a:ext uri="{9D8B030D-6E8A-4147-A177-3AD203B41FA5}">
                      <a16:colId xmlns:a16="http://schemas.microsoft.com/office/drawing/2014/main" val="20000"/>
                    </a:ext>
                  </a:extLst>
                </a:gridCol>
              </a:tblGrid>
              <a:tr h="605800">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solidFill>
                            <a:schemeClr val="dk1"/>
                          </a:solidFill>
                        </a:rPr>
                        <a:t>Chapter 1: A Long Day’s Journey  </a:t>
                      </a:r>
                      <a:r>
                        <a:rPr lang="en-US" sz="1200" u="sng" strike="noStrike" cap="none">
                          <a:solidFill>
                            <a:schemeClr val="dk1"/>
                          </a:solidFill>
                        </a:rPr>
                        <a:t>	</a:t>
                      </a:r>
                      <a:r>
                        <a:rPr lang="en-US" sz="1200" u="none" strike="noStrike" cap="none">
                          <a:solidFill>
                            <a:schemeClr val="dk1"/>
                          </a:solidFill>
                        </a:rPr>
                        <a:t>1</a:t>
                      </a:r>
                      <a:endParaRPr sz="1200" b="0" u="none" strike="noStrike" cap="none">
                        <a:solidFill>
                          <a:schemeClr val="dk1"/>
                        </a:solidFill>
                      </a:endParaRPr>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605800">
                <a:tc>
                  <a:txBody>
                    <a:bodyPr/>
                    <a:lstStyle/>
                    <a:p>
                      <a:pPr marL="0" marR="0" lvl="0" indent="0" algn="l" rtl="0">
                        <a:lnSpc>
                          <a:spcPct val="100000"/>
                        </a:lnSpc>
                        <a:spcBef>
                          <a:spcPts val="0"/>
                        </a:spcBef>
                        <a:spcAft>
                          <a:spcPts val="0"/>
                        </a:spcAft>
                        <a:buClr>
                          <a:srgbClr val="000000"/>
                        </a:buClr>
                        <a:buSzPts val="1200"/>
                        <a:buFont typeface="Inter"/>
                        <a:buNone/>
                      </a:pPr>
                      <a:r>
                        <a:rPr lang="en-US" sz="1200" b="1" i="0" u="none" strike="noStrike" cap="none">
                          <a:solidFill>
                            <a:srgbClr val="000000"/>
                          </a:solidFill>
                          <a:latin typeface="Inter"/>
                          <a:ea typeface="Inter"/>
                          <a:cs typeface="Inter"/>
                          <a:sym typeface="Inter"/>
                        </a:rPr>
                        <a:t>Chapter 2: The Second Chapter  </a:t>
                      </a:r>
                      <a:r>
                        <a:rPr lang="en-US" sz="1200" b="1" i="0" u="sng" strike="noStrike" cap="none">
                          <a:solidFill>
                            <a:srgbClr val="000000"/>
                          </a:solidFill>
                          <a:latin typeface="Inter"/>
                          <a:ea typeface="Inter"/>
                          <a:cs typeface="Inter"/>
                          <a:sym typeface="Inter"/>
                        </a:rPr>
                        <a:t>	</a:t>
                      </a:r>
                      <a:r>
                        <a:rPr lang="en-US" sz="1200" b="1" i="0" u="none" strike="noStrike" cap="none">
                          <a:solidFill>
                            <a:srgbClr val="000000"/>
                          </a:solidFill>
                          <a:latin typeface="Inter"/>
                          <a:ea typeface="Inter"/>
                          <a:cs typeface="Inter"/>
                          <a:sym typeface="Inter"/>
                        </a:rPr>
                        <a:t>2</a:t>
                      </a:r>
                      <a:endParaRPr sz="1200" b="0" i="0" u="none" strike="noStrike" cap="none">
                        <a:solidFill>
                          <a:srgbClr val="000000"/>
                        </a:solidFill>
                        <a:latin typeface="Inter"/>
                        <a:ea typeface="Inter"/>
                        <a:cs typeface="Inter"/>
                        <a:sym typeface="Inter"/>
                      </a:endParaRPr>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05800">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a:solidFill>
                            <a:schemeClr val="dk1"/>
                          </a:solidFill>
                        </a:rPr>
                        <a:t>Chapter 3: The Third Chapter  </a:t>
                      </a:r>
                      <a:r>
                        <a:rPr lang="en-US" sz="1200" b="1" u="sng" strike="noStrike" cap="none">
                          <a:solidFill>
                            <a:schemeClr val="dk1"/>
                          </a:solidFill>
                        </a:rPr>
                        <a:t>	</a:t>
                      </a:r>
                      <a:r>
                        <a:rPr lang="en-US" sz="1200" b="1" u="none" strike="noStrike" cap="none">
                          <a:solidFill>
                            <a:schemeClr val="dk1"/>
                          </a:solidFill>
                        </a:rPr>
                        <a:t>3</a:t>
                      </a:r>
                      <a:endParaRPr sz="1400" u="none" strike="noStrike" cap="none"/>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05800">
                <a:tc>
                  <a:txBody>
                    <a:bodyPr/>
                    <a:lstStyle/>
                    <a:p>
                      <a:pPr marL="0" marR="0" lvl="0" indent="0" algn="l" rtl="0">
                        <a:lnSpc>
                          <a:spcPct val="100000"/>
                        </a:lnSpc>
                        <a:spcBef>
                          <a:spcPts val="0"/>
                        </a:spcBef>
                        <a:spcAft>
                          <a:spcPts val="0"/>
                        </a:spcAft>
                        <a:buClr>
                          <a:srgbClr val="000000"/>
                        </a:buClr>
                        <a:buSzPts val="1200"/>
                        <a:buFont typeface="Inter"/>
                        <a:buNone/>
                      </a:pPr>
                      <a:r>
                        <a:rPr lang="en-US" sz="1200" b="1" i="0" u="none" strike="noStrike" cap="none">
                          <a:solidFill>
                            <a:srgbClr val="000000"/>
                          </a:solidFill>
                          <a:latin typeface="Inter"/>
                          <a:ea typeface="Inter"/>
                          <a:cs typeface="Inter"/>
                          <a:sym typeface="Inter"/>
                        </a:rPr>
                        <a:t>Chapter 4  </a:t>
                      </a:r>
                      <a:r>
                        <a:rPr lang="en-US" sz="1200" b="1" i="0" u="sng" strike="noStrike" cap="none">
                          <a:solidFill>
                            <a:srgbClr val="000000"/>
                          </a:solidFill>
                          <a:latin typeface="Inter"/>
                          <a:ea typeface="Inter"/>
                          <a:cs typeface="Inter"/>
                          <a:sym typeface="Inter"/>
                        </a:rPr>
                        <a:t>	</a:t>
                      </a:r>
                      <a:r>
                        <a:rPr lang="en-US" sz="1200" b="1" i="0" u="none" strike="noStrike" cap="none">
                          <a:solidFill>
                            <a:srgbClr val="000000"/>
                          </a:solidFill>
                          <a:latin typeface="Inter"/>
                          <a:ea typeface="Inter"/>
                          <a:cs typeface="Inter"/>
                          <a:sym typeface="Inter"/>
                        </a:rPr>
                        <a:t>4</a:t>
                      </a:r>
                      <a:endParaRPr sz="1400" u="none" strike="noStrike" cap="none"/>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605800">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a:solidFill>
                            <a:schemeClr val="dk1"/>
                          </a:solidFill>
                        </a:rPr>
                        <a:t>Chapter 5  </a:t>
                      </a:r>
                      <a:r>
                        <a:rPr lang="en-US" sz="1200" b="1" u="sng" strike="noStrike" cap="none">
                          <a:solidFill>
                            <a:schemeClr val="dk1"/>
                          </a:solidFill>
                        </a:rPr>
                        <a:t>	</a:t>
                      </a:r>
                      <a:r>
                        <a:rPr lang="en-US" sz="1200" b="1" u="none" strike="noStrike" cap="none">
                          <a:solidFill>
                            <a:schemeClr val="dk1"/>
                          </a:solidFill>
                        </a:rPr>
                        <a:t>5</a:t>
                      </a:r>
                      <a:endParaRPr sz="1400" u="none" strike="noStrike" cap="none"/>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605800">
                <a:tc>
                  <a:txBody>
                    <a:bodyPr/>
                    <a:lstStyle/>
                    <a:p>
                      <a:pPr marL="0" marR="0" lvl="0" indent="0" algn="l" rtl="0">
                        <a:lnSpc>
                          <a:spcPct val="100000"/>
                        </a:lnSpc>
                        <a:spcBef>
                          <a:spcPts val="0"/>
                        </a:spcBef>
                        <a:spcAft>
                          <a:spcPts val="0"/>
                        </a:spcAft>
                        <a:buClr>
                          <a:srgbClr val="000000"/>
                        </a:buClr>
                        <a:buSzPts val="1200"/>
                        <a:buFont typeface="Inter"/>
                        <a:buNone/>
                      </a:pPr>
                      <a:r>
                        <a:rPr lang="en-US" sz="1200" b="1" i="0" u="none" strike="noStrike" cap="none">
                          <a:solidFill>
                            <a:srgbClr val="000000"/>
                          </a:solidFill>
                          <a:latin typeface="Inter"/>
                          <a:ea typeface="Inter"/>
                          <a:cs typeface="Inter"/>
                          <a:sym typeface="Inter"/>
                        </a:rPr>
                        <a:t>Chapter 6  </a:t>
                      </a:r>
                      <a:r>
                        <a:rPr lang="en-US" sz="1200" b="1" i="0" u="sng" strike="noStrike" cap="none">
                          <a:solidFill>
                            <a:srgbClr val="000000"/>
                          </a:solidFill>
                          <a:latin typeface="Inter"/>
                          <a:ea typeface="Inter"/>
                          <a:cs typeface="Inter"/>
                          <a:sym typeface="Inter"/>
                        </a:rPr>
                        <a:t>	</a:t>
                      </a:r>
                      <a:r>
                        <a:rPr lang="en-US" sz="1200" b="1" i="0" u="none" strike="noStrike" cap="none">
                          <a:solidFill>
                            <a:srgbClr val="000000"/>
                          </a:solidFill>
                          <a:latin typeface="Inter"/>
                          <a:ea typeface="Inter"/>
                          <a:cs typeface="Inter"/>
                          <a:sym typeface="Inter"/>
                        </a:rPr>
                        <a:t>6</a:t>
                      </a:r>
                      <a:endParaRPr sz="1400" u="none" strike="noStrike" cap="none"/>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605800">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a:solidFill>
                            <a:schemeClr val="dk1"/>
                          </a:solidFill>
                        </a:rPr>
                        <a:t>Chapter 7  </a:t>
                      </a:r>
                      <a:r>
                        <a:rPr lang="en-US" sz="1200" b="1" u="sng" strike="noStrike" cap="none">
                          <a:solidFill>
                            <a:schemeClr val="dk1"/>
                          </a:solidFill>
                        </a:rPr>
                        <a:t>	</a:t>
                      </a:r>
                      <a:r>
                        <a:rPr lang="en-US" sz="1200" b="1" u="none" strike="noStrike" cap="none">
                          <a:solidFill>
                            <a:schemeClr val="dk1"/>
                          </a:solidFill>
                        </a:rPr>
                        <a:t>7</a:t>
                      </a:r>
                      <a:endParaRPr sz="1400" u="none" strike="noStrike" cap="none"/>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605800">
                <a:tc>
                  <a:txBody>
                    <a:bodyPr/>
                    <a:lstStyle/>
                    <a:p>
                      <a:pPr marL="0" marR="0" lvl="0" indent="0" algn="l" rtl="0">
                        <a:lnSpc>
                          <a:spcPct val="100000"/>
                        </a:lnSpc>
                        <a:spcBef>
                          <a:spcPts val="0"/>
                        </a:spcBef>
                        <a:spcAft>
                          <a:spcPts val="0"/>
                        </a:spcAft>
                        <a:buClr>
                          <a:srgbClr val="000000"/>
                        </a:buClr>
                        <a:buSzPts val="1200"/>
                        <a:buFont typeface="Inter"/>
                        <a:buNone/>
                      </a:pPr>
                      <a:r>
                        <a:rPr lang="en-US" sz="1200" b="1" i="0" u="none" strike="noStrike" cap="none">
                          <a:solidFill>
                            <a:srgbClr val="000000"/>
                          </a:solidFill>
                          <a:latin typeface="Inter"/>
                          <a:ea typeface="Inter"/>
                          <a:cs typeface="Inter"/>
                          <a:sym typeface="Inter"/>
                        </a:rPr>
                        <a:t>Chapter 8  </a:t>
                      </a:r>
                      <a:r>
                        <a:rPr lang="en-US" sz="1200" b="1" i="0" u="sng" strike="noStrike" cap="none">
                          <a:solidFill>
                            <a:srgbClr val="000000"/>
                          </a:solidFill>
                          <a:latin typeface="Inter"/>
                          <a:ea typeface="Inter"/>
                          <a:cs typeface="Inter"/>
                          <a:sym typeface="Inter"/>
                        </a:rPr>
                        <a:t>	</a:t>
                      </a:r>
                      <a:r>
                        <a:rPr lang="en-US" sz="1200" b="1" i="0" u="none" strike="noStrike" cap="none">
                          <a:solidFill>
                            <a:srgbClr val="000000"/>
                          </a:solidFill>
                          <a:latin typeface="Inter"/>
                          <a:ea typeface="Inter"/>
                          <a:cs typeface="Inter"/>
                          <a:sym typeface="Inter"/>
                        </a:rPr>
                        <a:t>8</a:t>
                      </a:r>
                      <a:endParaRPr sz="1400" u="none" strike="noStrike" cap="none"/>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605800">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a:solidFill>
                            <a:schemeClr val="dk1"/>
                          </a:solidFill>
                        </a:rPr>
                        <a:t>Chapter 9  </a:t>
                      </a:r>
                      <a:r>
                        <a:rPr lang="en-US" sz="1200" b="1" u="sng" strike="noStrike" cap="none">
                          <a:solidFill>
                            <a:schemeClr val="dk1"/>
                          </a:solidFill>
                        </a:rPr>
                        <a:t>	</a:t>
                      </a:r>
                      <a:r>
                        <a:rPr lang="en-US" sz="1200" b="1" u="none" strike="noStrike" cap="none">
                          <a:solidFill>
                            <a:schemeClr val="dk1"/>
                          </a:solidFill>
                        </a:rPr>
                        <a:t>9</a:t>
                      </a:r>
                      <a:endParaRPr sz="1400" u="none" strike="noStrike" cap="none"/>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605800">
                <a:tc>
                  <a:txBody>
                    <a:bodyPr/>
                    <a:lstStyle/>
                    <a:p>
                      <a:pPr marL="0" marR="0" lvl="0" indent="0" algn="l" rtl="0">
                        <a:lnSpc>
                          <a:spcPct val="100000"/>
                        </a:lnSpc>
                        <a:spcBef>
                          <a:spcPts val="0"/>
                        </a:spcBef>
                        <a:spcAft>
                          <a:spcPts val="0"/>
                        </a:spcAft>
                        <a:buClr>
                          <a:srgbClr val="000000"/>
                        </a:buClr>
                        <a:buSzPts val="1200"/>
                        <a:buFont typeface="Inter"/>
                        <a:buNone/>
                      </a:pPr>
                      <a:r>
                        <a:rPr lang="en-US" sz="1200" b="1" i="0" u="none" strike="noStrike" cap="none">
                          <a:solidFill>
                            <a:srgbClr val="000000"/>
                          </a:solidFill>
                          <a:latin typeface="Inter"/>
                          <a:ea typeface="Inter"/>
                          <a:cs typeface="Inter"/>
                          <a:sym typeface="Inter"/>
                        </a:rPr>
                        <a:t>Chapter 10  </a:t>
                      </a:r>
                      <a:r>
                        <a:rPr lang="en-US" sz="1200" b="1" i="0" u="sng" strike="noStrike" cap="none">
                          <a:solidFill>
                            <a:srgbClr val="000000"/>
                          </a:solidFill>
                          <a:latin typeface="Inter"/>
                          <a:ea typeface="Inter"/>
                          <a:cs typeface="Inter"/>
                          <a:sym typeface="Inter"/>
                        </a:rPr>
                        <a:t>	</a:t>
                      </a:r>
                      <a:r>
                        <a:rPr lang="en-US" sz="1200" b="1" i="0" u="none" strike="noStrike" cap="none">
                          <a:solidFill>
                            <a:srgbClr val="000000"/>
                          </a:solidFill>
                          <a:latin typeface="Inter"/>
                          <a:ea typeface="Inter"/>
                          <a:cs typeface="Inter"/>
                          <a:sym typeface="Inter"/>
                        </a:rPr>
                        <a:t>10</a:t>
                      </a:r>
                      <a:endParaRPr sz="1400" u="none" strike="noStrike" cap="none"/>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8"/>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7</a:t>
            </a:fld>
            <a:endParaRPr/>
          </a:p>
        </p:txBody>
      </p:sp>
      <p:sp>
        <p:nvSpPr>
          <p:cNvPr id="574" name="Google Shape;574;p8"/>
          <p:cNvSpPr txBox="1">
            <a:spLocks noGrp="1"/>
          </p:cNvSpPr>
          <p:nvPr>
            <p:ph type="body" idx="1"/>
          </p:nvPr>
        </p:nvSpPr>
        <p:spPr>
          <a:xfrm>
            <a:off x="685800" y="2176272"/>
            <a:ext cx="6400800" cy="484556"/>
          </a:xfrm>
          <a:prstGeom prst="rect">
            <a:avLst/>
          </a:prstGeom>
          <a:solidFill>
            <a:schemeClr val="lt1"/>
          </a:solidFill>
          <a:ln>
            <a:noFill/>
          </a:ln>
        </p:spPr>
        <p:txBody>
          <a:bodyPr spcFirstLastPara="1" wrap="square" lIns="45700" tIns="45700" rIns="45700" bIns="45700" anchor="b" anchorCtr="0">
            <a:spAutoFit/>
          </a:bodyPr>
          <a:lstStyle/>
          <a:p>
            <a:pPr marL="0" lvl="0" indent="0" algn="ctr" rtl="0">
              <a:lnSpc>
                <a:spcPct val="90000"/>
              </a:lnSpc>
              <a:spcBef>
                <a:spcPts val="0"/>
              </a:spcBef>
              <a:spcAft>
                <a:spcPts val="0"/>
              </a:spcAft>
              <a:buClr>
                <a:schemeClr val="accent6"/>
              </a:buClr>
              <a:buSzPts val="2800"/>
              <a:buNone/>
            </a:pPr>
            <a:r>
              <a:rPr lang="en-US"/>
              <a:t>Foreword</a:t>
            </a:r>
            <a:endParaRPr/>
          </a:p>
        </p:txBody>
      </p:sp>
      <p:sp>
        <p:nvSpPr>
          <p:cNvPr id="575" name="Google Shape;575;p8"/>
          <p:cNvSpPr txBox="1">
            <a:spLocks noGrp="1"/>
          </p:cNvSpPr>
          <p:nvPr>
            <p:ph type="body" idx="2"/>
          </p:nvPr>
        </p:nvSpPr>
        <p:spPr>
          <a:xfrm>
            <a:off x="992124" y="3044952"/>
            <a:ext cx="5788152" cy="6175246"/>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chemeClr val="dk1"/>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 Donec et turpis est. Nam ac leo ligula. Proin sapien nibh, porttitor eget porttitor at, auctor in magna. Curabitur sed malesuada erat. Nam vitae magna bibendum, accumsan sem in, condimentum eros. Etiam rutrum ornare bibendum. Donec et nisi et magna cursus mollis non a leo.</a:t>
            </a:r>
            <a:endParaRPr/>
          </a:p>
          <a:p>
            <a:pPr marL="0" lvl="0" indent="0" algn="l" rtl="0">
              <a:lnSpc>
                <a:spcPct val="100000"/>
              </a:lnSpc>
              <a:spcBef>
                <a:spcPts val="900"/>
              </a:spcBef>
              <a:spcAft>
                <a:spcPts val="0"/>
              </a:spcAft>
              <a:buClr>
                <a:schemeClr val="dk1"/>
              </a:buClr>
              <a:buSzPts val="1000"/>
              <a:buNone/>
            </a:pPr>
            <a:r>
              <a:rPr lang="en-US"/>
              <a:t>Mauris sed metus venenatis, viverra ex vitae, vulputate nunc. Pellentesque nec suscipit sem. Fusce non venenatis nunc, sit amet ullamcorper dui. Quisque imperdiet ultricies erat, ac malesuada lorem sollicitudin in. Phasellus magna tortor, pellentesque a dui id, suscipit tempor tortor. Integer quis ornare tellus. </a:t>
            </a:r>
            <a:endParaRPr/>
          </a:p>
          <a:p>
            <a:pPr marL="0" lvl="0" indent="0" algn="l" rtl="0">
              <a:lnSpc>
                <a:spcPct val="100000"/>
              </a:lnSpc>
              <a:spcBef>
                <a:spcPts val="900"/>
              </a:spcBef>
              <a:spcAft>
                <a:spcPts val="0"/>
              </a:spcAft>
              <a:buClr>
                <a:schemeClr val="dk1"/>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 tellus.</a:t>
            </a:r>
            <a:endParaRPr/>
          </a:p>
          <a:p>
            <a:pPr marL="0" lvl="0" indent="0" algn="l" rtl="0">
              <a:lnSpc>
                <a:spcPct val="100000"/>
              </a:lnSpc>
              <a:spcBef>
                <a:spcPts val="900"/>
              </a:spcBef>
              <a:spcAft>
                <a:spcPts val="0"/>
              </a:spcAft>
              <a:buClr>
                <a:schemeClr val="dk1"/>
              </a:buClr>
              <a:buSzPts val="1000"/>
              <a:buNone/>
            </a:pPr>
            <a:r>
              <a:rPr lang="en-US"/>
              <a:t>Donec iaculis ipsum non mattis viverra. Nunc mollis fermentum ipsum quis egestas. Vivamus tincidunt maximus dui nec iaculis. Aenean viverra diam et dolor cursus, accumsan sagittis nunc feugiat. Donec non auctor nunc. Donec hendrerit elit porttitor, aliquam urna eget.</a:t>
            </a:r>
            <a:endParaRPr/>
          </a:p>
          <a:p>
            <a:pPr marL="0" lvl="0" indent="0" algn="l" rtl="0">
              <a:lnSpc>
                <a:spcPct val="100000"/>
              </a:lnSpc>
              <a:spcBef>
                <a:spcPts val="900"/>
              </a:spcBef>
              <a:spcAft>
                <a:spcPts val="0"/>
              </a:spcAft>
              <a:buClr>
                <a:schemeClr val="dk1"/>
              </a:buClr>
              <a:buSzPts val="1000"/>
              <a:buNone/>
            </a:pPr>
            <a:r>
              <a:rPr lang="en-US"/>
              <a:t>Aliquam erat volutpat. Morbi ultrices rutrum mauris ac euismod. Maecenas rhoncus eros id neque mattis venenatis. Quisque id rhoncus nibh, nec faucibus tortor. Aliquam gravida bibendum lorem et feugiat. Praesent egestas lacus enim, sed consectetur mauris tempor ac. Duis a mattis sapien.</a:t>
            </a:r>
            <a:endParaRPr/>
          </a:p>
          <a:p>
            <a:pPr marL="0" lvl="0" indent="0" algn="l" rtl="0">
              <a:lnSpc>
                <a:spcPct val="100000"/>
              </a:lnSpc>
              <a:spcBef>
                <a:spcPts val="900"/>
              </a:spcBef>
              <a:spcAft>
                <a:spcPts val="0"/>
              </a:spcAft>
              <a:buClr>
                <a:schemeClr val="dk1"/>
              </a:buClr>
              <a:buSzPts val="1000"/>
              <a:buNone/>
            </a:pPr>
            <a:r>
              <a:rPr lang="en-US"/>
              <a:t>Praesent ullamcorper convallis nunc, vitae consequat leo finibus sed. Fusce libero eros, ultricies non viverra nec, ullamcorper a arcu. Proin commodo erat vel porttitor gravida. Etiam iaculis ex sed ultricies efficitur. Pellentesque sed enim tempus, mattis nisl sit amet, condimentum neque. Aenean sed tristique ante. Donec non fermentum erat. Integer euismod, nisi cursus ultrices lobortis, mi tellus ullamcorper ligula, ut consequat purus quam quis massa. Vivamus mattis erat vitae interdum sagittis. Nunc dapibus euismod ex, vitae mattis est pellentesque vitae. Duis egestas viverra eros vehicula sagittis. Nam metus lorem, lobortis bibendum consectetur eu, auctor sit amet ipsum. Quisque feugiat lorem eu tortor ornare dictum. Proin id fermentum eros, et euismod odio. Mauris eget risus eros. Nunc dictum enim magna. </a:t>
            </a:r>
            <a:r>
              <a:rPr lang="en-US" b="0" i="0">
                <a:solidFill>
                  <a:srgbClr val="000000"/>
                </a:solidFill>
                <a:latin typeface="Open Sans"/>
                <a:ea typeface="Open Sans"/>
                <a:cs typeface="Open Sans"/>
                <a:sym typeface="Open Sans"/>
              </a:rPr>
              <a:t>Vivamus gravida fringilla erat, vitae luctus velit. Nulla vitae varius ante. Etiam pharetra odio at leo accumsan, non vestibulum lacus placerat. Aliquam ut purus facilisis, luctus dui eu, porttitor felis. Nullam elementum rutrum neque, sit amet convallis justo scelerisque sed.</a:t>
            </a:r>
            <a:endParaRPr/>
          </a:p>
        </p:txBody>
      </p:sp>
      <p:sp>
        <p:nvSpPr>
          <p:cNvPr id="576" name="Google Shape;576;p8"/>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9"/>
          <p:cNvSpPr txBox="1">
            <a:spLocks noGrp="1"/>
          </p:cNvSpPr>
          <p:nvPr>
            <p:ph type="sldNum" idx="12"/>
          </p:nvPr>
        </p:nvSpPr>
        <p:spPr>
          <a:xfrm>
            <a:off x="3705702" y="9700308"/>
            <a:ext cx="360996"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000"/>
              <a:buNone/>
            </a:pPr>
            <a:fld id="{00000000-1234-1234-1234-123412341234}" type="slidenum">
              <a:rPr lang="en-US"/>
              <a:t>8</a:t>
            </a:fld>
            <a:endParaRPr/>
          </a:p>
        </p:txBody>
      </p:sp>
      <p:sp>
        <p:nvSpPr>
          <p:cNvPr id="584" name="Google Shape;584;p9"/>
          <p:cNvSpPr txBox="1">
            <a:spLocks noGrp="1"/>
          </p:cNvSpPr>
          <p:nvPr>
            <p:ph type="body" idx="1"/>
          </p:nvPr>
        </p:nvSpPr>
        <p:spPr>
          <a:xfrm>
            <a:off x="685800" y="1506680"/>
            <a:ext cx="6400800" cy="1153970"/>
          </a:xfrm>
          <a:prstGeom prst="rect">
            <a:avLst/>
          </a:prstGeom>
          <a:solidFill>
            <a:schemeClr val="lt1"/>
          </a:solidFill>
          <a:ln>
            <a:noFill/>
          </a:ln>
        </p:spPr>
        <p:txBody>
          <a:bodyPr spcFirstLastPara="1" wrap="square" lIns="45700" tIns="45700" rIns="45700" bIns="45700" anchor="b" anchorCtr="0">
            <a:spAutoFit/>
          </a:bodyPr>
          <a:lstStyle/>
          <a:p>
            <a:pPr marL="0" lvl="0" indent="0" algn="ctr" rtl="0">
              <a:lnSpc>
                <a:spcPct val="90000"/>
              </a:lnSpc>
              <a:spcBef>
                <a:spcPts val="0"/>
              </a:spcBef>
              <a:spcAft>
                <a:spcPts val="0"/>
              </a:spcAft>
              <a:buClr>
                <a:schemeClr val="accent6"/>
              </a:buClr>
              <a:buSzPts val="4000"/>
              <a:buNone/>
            </a:pPr>
            <a:r>
              <a:rPr lang="en-US" sz="4000"/>
              <a:t>1</a:t>
            </a:r>
            <a:endParaRPr/>
          </a:p>
          <a:p>
            <a:pPr marL="0" lvl="0" indent="0" algn="ctr" rtl="0">
              <a:lnSpc>
                <a:spcPct val="90000"/>
              </a:lnSpc>
              <a:spcBef>
                <a:spcPts val="850"/>
              </a:spcBef>
              <a:spcAft>
                <a:spcPts val="0"/>
              </a:spcAft>
              <a:buClr>
                <a:schemeClr val="accent6"/>
              </a:buClr>
              <a:buSzPts val="2800"/>
              <a:buNone/>
            </a:pPr>
            <a:r>
              <a:rPr lang="en-US"/>
              <a:t>Chapter Title</a:t>
            </a:r>
            <a:endParaRPr/>
          </a:p>
        </p:txBody>
      </p:sp>
      <p:sp>
        <p:nvSpPr>
          <p:cNvPr id="585" name="Google Shape;585;p9"/>
          <p:cNvSpPr txBox="1">
            <a:spLocks noGrp="1"/>
          </p:cNvSpPr>
          <p:nvPr>
            <p:ph type="body" idx="2"/>
          </p:nvPr>
        </p:nvSpPr>
        <p:spPr>
          <a:xfrm>
            <a:off x="992124" y="3044952"/>
            <a:ext cx="5788152" cy="6175246"/>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chemeClr val="dk1"/>
              </a:buClr>
              <a:buSzPts val="1000"/>
              <a:buNone/>
            </a:pPr>
            <a:r>
              <a:rPr lang="en-US"/>
              <a:t>Lorem ipsum dolor sit amet, consectetur adipiscing elit. Nullam ut neque lorem. Suspendisse faucibus tempus dolor et dictum. Orci varius natoque penatibus et magnis dis parturient montes, nascetur ridiculus mus. Nam laoreet facilisis dignissim. Interdum et malesuada fames ac ante ipsum primis in faucibus. Duis volutpat malesuada lorem, ac bibendum libero rutrum non. Vivamus pretium fringilla mauris, a pretium nisl. Donec et turpis est. Nam ac leo ligula. Proin sapien nibh, porttitor eget porttitor at, auctor in magna. Curabitur sed malesuada erat. Nam vitae magna bibendum, accumsan sem in, condimentum eros. Etiam rutrum ornare bibendum. Donec et nisi et magna cursus mollis non a leo.</a:t>
            </a:r>
            <a:endParaRPr/>
          </a:p>
          <a:p>
            <a:pPr marL="0" lvl="0" indent="0" algn="l" rtl="0">
              <a:lnSpc>
                <a:spcPct val="100000"/>
              </a:lnSpc>
              <a:spcBef>
                <a:spcPts val="900"/>
              </a:spcBef>
              <a:spcAft>
                <a:spcPts val="0"/>
              </a:spcAft>
              <a:buClr>
                <a:schemeClr val="dk1"/>
              </a:buClr>
              <a:buSzPts val="1000"/>
              <a:buNone/>
            </a:pPr>
            <a:r>
              <a:rPr lang="en-US"/>
              <a:t>Mauris sed metus venenatis, viverra ex vitae, vulputate nunc. Pellentesque nec suscipit sem. Fusce non venenatis nunc, sit amet ullamcorper dui. Quisque imperdiet ultricies erat, ac malesuada lorem sollicitudin in. Phasellus magna tortor, pellentesque a dui id, suscipit tempor tortor. Integer quis ornare tellus. </a:t>
            </a:r>
            <a:endParaRPr/>
          </a:p>
          <a:p>
            <a:pPr marL="0" lvl="0" indent="0" algn="l" rtl="0">
              <a:lnSpc>
                <a:spcPct val="100000"/>
              </a:lnSpc>
              <a:spcBef>
                <a:spcPts val="900"/>
              </a:spcBef>
              <a:spcAft>
                <a:spcPts val="0"/>
              </a:spcAft>
              <a:buClr>
                <a:schemeClr val="dk1"/>
              </a:buClr>
              <a:buSzPts val="1000"/>
              <a:buNone/>
            </a:pPr>
            <a:r>
              <a:rPr lang="en-US"/>
              <a:t>Vivamus malesuada purus vitae enim laoreet, ut tincidunt tellus mollis. Etiam volutpat dui nibh, vitae commodo elit ullamcorper sed. Integer luctus massa eget mi tincidunt feugiat. Vestibulum ante ipsum primis in faucibus orci luctus et ultrices posuere cubilia curae; Mauris eget risus eros. Nunc dictum enim magna. In egestas diam felis, sed pulvinar justo efficitur eu. Integer sed nisi id lorem vestibulum tincidunt ac vel tellus.</a:t>
            </a:r>
            <a:endParaRPr/>
          </a:p>
          <a:p>
            <a:pPr marL="0" lvl="0" indent="0" algn="l" rtl="0">
              <a:lnSpc>
                <a:spcPct val="100000"/>
              </a:lnSpc>
              <a:spcBef>
                <a:spcPts val="900"/>
              </a:spcBef>
              <a:spcAft>
                <a:spcPts val="0"/>
              </a:spcAft>
              <a:buClr>
                <a:schemeClr val="dk1"/>
              </a:buClr>
              <a:buSzPts val="1000"/>
              <a:buNone/>
            </a:pPr>
            <a:r>
              <a:rPr lang="en-US"/>
              <a:t>Donec iaculis ipsum non mattis viverra. Nunc mollis fermentum ipsum quis egestas. Vivamus tincidunt maximus dui nec iaculis. Aenean viverra diam et dolor cursus, accumsan sagittis nunc feugiat. Donec non auctor nunc. Donec hendrerit elit porttitor, aliquam urna eget.</a:t>
            </a:r>
            <a:endParaRPr/>
          </a:p>
          <a:p>
            <a:pPr marL="0" lvl="0" indent="0" algn="l" rtl="0">
              <a:lnSpc>
                <a:spcPct val="100000"/>
              </a:lnSpc>
              <a:spcBef>
                <a:spcPts val="900"/>
              </a:spcBef>
              <a:spcAft>
                <a:spcPts val="0"/>
              </a:spcAft>
              <a:buClr>
                <a:schemeClr val="dk1"/>
              </a:buClr>
              <a:buSzPts val="1000"/>
              <a:buNone/>
            </a:pPr>
            <a:r>
              <a:rPr lang="en-US"/>
              <a:t>Aliquam erat volutpat. Morbi ultrices rutrum mauris ac euismod. Maecenas rhoncus eros id neque mattis venenatis. Quisque id rhoncus nibh, nec faucibus tortor. Aliquam gravida bibendum lorem et feugiat. Praesent egestas lacus enim, sed consectetur mauris tempor ac. Duis a mattis sapien.</a:t>
            </a:r>
            <a:endParaRPr/>
          </a:p>
          <a:p>
            <a:pPr marL="0" lvl="0" indent="0" algn="l" rtl="0">
              <a:lnSpc>
                <a:spcPct val="100000"/>
              </a:lnSpc>
              <a:spcBef>
                <a:spcPts val="900"/>
              </a:spcBef>
              <a:spcAft>
                <a:spcPts val="0"/>
              </a:spcAft>
              <a:buClr>
                <a:schemeClr val="dk1"/>
              </a:buClr>
              <a:buSzPts val="1000"/>
              <a:buNone/>
            </a:pPr>
            <a:r>
              <a:rPr lang="en-US"/>
              <a:t>Praesent ullamcorper convallis nunc, vitae consequat leo finibus sed. Fusce libero eros, ultricies non viverra nec, ullamcorper a arcu. Proin commodo erat vel porttitor gravida. Etiam iaculis ex sed ultricies efficitur. Pellentesque sed enim tempus, mattis nisl sit amet, condimentum neque. Aenean sed tristique ante. Donec non fermentum erat. Integer euismod, nisi cursus ultrices lobortis, mi tellus ullamcorper ligula, ut consequat purus quam quis massa. Vivamus mattis erat vitae interdum sagittis. Nunc dapibus euismod ex, vitae mattis est pellentesque vitae. Duis egestas viverra eros vehicula sagittis. Nam metus lorem, lobortis bibendum consectetur eu, auctor sit amet ipsum. Quisque feugiat lorem eu tortor ornare dictum. Proin id fermentum eros, et euismod odio. Mauris eget risus eros. Nunc dictum enim magna. </a:t>
            </a:r>
            <a:r>
              <a:rPr lang="en-US" b="0" i="0">
                <a:solidFill>
                  <a:srgbClr val="000000"/>
                </a:solidFill>
                <a:latin typeface="Open Sans"/>
                <a:ea typeface="Open Sans"/>
                <a:cs typeface="Open Sans"/>
                <a:sym typeface="Open Sans"/>
              </a:rPr>
              <a:t>Vivamus gravida fringilla erat, vitae luctus velit. Nulla vitae varius ante. Etiam pharetra odio at leo accumsan, non vestibulum lacus placerat. Aliquam ut purus facilisis, luctus dui eu, porttitor felis. Nullam elementum rutrum neque, sit amet convallis justo scelerisque sed.</a:t>
            </a:r>
            <a:endParaRPr/>
          </a:p>
        </p:txBody>
      </p:sp>
      <p:sp>
        <p:nvSpPr>
          <p:cNvPr id="586" name="Google Shape;586;p9"/>
          <p:cNvSpPr txBox="1">
            <a:spLocks noGrp="1"/>
          </p:cNvSpPr>
          <p:nvPr>
            <p:ph type="ftr" idx="11"/>
          </p:nvPr>
        </p:nvSpPr>
        <p:spPr>
          <a:xfrm>
            <a:off x="2133600" y="257426"/>
            <a:ext cx="3505200" cy="249299"/>
          </a:xfrm>
          <a:prstGeom prst="rect">
            <a:avLst/>
          </a:prstGeom>
          <a:noFill/>
          <a:ln>
            <a:noFill/>
          </a:ln>
        </p:spPr>
        <p:txBody>
          <a:bodyPr spcFirstLastPara="1" wrap="square" lIns="91425" tIns="45700" rIns="91425" bIns="45700" anchor="b" anchorCtr="0">
            <a:spAutoFit/>
          </a:bodyPr>
          <a:lstStyle/>
          <a:p>
            <a:pPr marL="0" lvl="0" indent="0" algn="ctr" rtl="0">
              <a:lnSpc>
                <a:spcPct val="100000"/>
              </a:lnSpc>
              <a:spcBef>
                <a:spcPts val="0"/>
              </a:spcBef>
              <a:spcAft>
                <a:spcPts val="0"/>
              </a:spcAft>
              <a:buSzPts val="1400"/>
              <a:buNone/>
            </a:pPr>
            <a:r>
              <a:rPr lang="en-US"/>
              <a:t>BOOK TITLE</a:t>
            </a:r>
            <a:endParaRPr/>
          </a:p>
        </p:txBody>
      </p:sp>
    </p:spTree>
  </p:cSld>
  <p:clrMapOvr>
    <a:masterClrMapping/>
  </p:clrMapOvr>
</p:sld>
</file>

<file path=ppt/theme/theme1.xml><?xml version="1.0" encoding="utf-8"?>
<a:theme xmlns:a="http://schemas.openxmlformats.org/drawingml/2006/main" name="Office Theme">
  <a:themeElements>
    <a:clrScheme name="Issuu">
      <a:dk1>
        <a:srgbClr val="000000"/>
      </a:dk1>
      <a:lt1>
        <a:srgbClr val="FFFFFF"/>
      </a:lt1>
      <a:dk2>
        <a:srgbClr val="363565"/>
      </a:dk2>
      <a:lt2>
        <a:srgbClr val="F2F3EE"/>
      </a:lt2>
      <a:accent1>
        <a:srgbClr val="5F5DE4"/>
      </a:accent1>
      <a:accent2>
        <a:srgbClr val="FF5A47"/>
      </a:accent2>
      <a:accent3>
        <a:srgbClr val="9B4CA8"/>
      </a:accent3>
      <a:accent4>
        <a:srgbClr val="FFF9ED"/>
      </a:accent4>
      <a:accent5>
        <a:srgbClr val="552C5C"/>
      </a:accent5>
      <a:accent6>
        <a:srgbClr val="E89FF5"/>
      </a:accent6>
      <a:hlink>
        <a:srgbClr val="5F5DE4"/>
      </a:hlink>
      <a:folHlink>
        <a:srgbClr val="E4FF7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ssuu_Standard_Catalogue">
  <a:themeElements>
    <a:clrScheme name="Issuu 2">
      <a:dk1>
        <a:srgbClr val="000000"/>
      </a:dk1>
      <a:lt1>
        <a:srgbClr val="FFFFFF"/>
      </a:lt1>
      <a:dk2>
        <a:srgbClr val="4C69A1"/>
      </a:dk2>
      <a:lt2>
        <a:srgbClr val="F2F3EE"/>
      </a:lt2>
      <a:accent1>
        <a:srgbClr val="B35645"/>
      </a:accent1>
      <a:accent2>
        <a:srgbClr val="E4FF77"/>
      </a:accent2>
      <a:accent3>
        <a:srgbClr val="BCBD71"/>
      </a:accent3>
      <a:accent4>
        <a:srgbClr val="4A94B9"/>
      </a:accent4>
      <a:accent5>
        <a:srgbClr val="B14D65"/>
      </a:accent5>
      <a:accent6>
        <a:srgbClr val="007696"/>
      </a:accent6>
      <a:hlink>
        <a:srgbClr val="4A94B9"/>
      </a:hlink>
      <a:folHlink>
        <a:srgbClr val="92BED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17825</Words>
  <Application>Microsoft Macintosh PowerPoint</Application>
  <PresentationFormat>Custom</PresentationFormat>
  <Paragraphs>1319</Paragraphs>
  <Slides>28</Slides>
  <Notes>28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28</vt:i4>
      </vt:variant>
    </vt:vector>
  </HeadingPairs>
  <TitlesOfParts>
    <vt:vector size="36" baseType="lpstr">
      <vt:lpstr>Poppins SemiBold</vt:lpstr>
      <vt:lpstr>Calibri</vt:lpstr>
      <vt:lpstr>Arial</vt:lpstr>
      <vt:lpstr>Open Sans</vt:lpstr>
      <vt:lpstr>Inter</vt:lpstr>
      <vt:lpstr>Bodoni</vt:lpstr>
      <vt:lpstr>Office Theme</vt:lpstr>
      <vt:lpstr>Issuu_Standard_Catalogue</vt:lpstr>
      <vt:lpstr>Morbi ultrices rutrum mauris ac euismod. Maecenas rhoncus eros id neque mattis venenatis.</vt:lpstr>
      <vt:lpstr>Morbi ultrices rutrum mauris ac euismod. Maecenas rhoncus eros id neque mattis venenatis.</vt:lpstr>
      <vt:lpstr>Morbi ultrices rutrum mauris ac euismod. Maecenas rhoncus eros id neque mattis venenatis.</vt:lpstr>
      <vt:lpstr>PowerPoint Presentation</vt:lpstr>
      <vt:lpstr>PowerPoint Presentation</vt:lpstr>
      <vt:lpstr>PowerPoint Presentation</vt:lpstr>
      <vt:lpstr>PowerPoint Presentation</vt:lpstr>
      <vt:lpstr>PowerPoint Presentation</vt:lpstr>
      <vt:lpstr>PowerPoint Presentation</vt:lpstr>
      <vt:lpstr>Supertitle Chapter Title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Headline Text</vt:lpstr>
      <vt:lpstr>PowerPoint Presentation</vt:lpstr>
      <vt:lpstr>PowerPoint Presentation</vt:lpstr>
      <vt:lpstr>PowerPoint Presentation</vt:lpstr>
      <vt:lpstr>Morbi ultrices rutrum mauris ac euismod. Maecenas rhoncus eros id neque mattis venenatis.</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Morbi ultrices rutrum mauris ac euismod. Maecenas rhoncus eros id neque mattis venenatis.</dc:title>
  <dc:subject/>
  <dc:creator>Mariano Paniello</dc:creator>
  <cp:keywords/>
  <dc:description/>
  <cp:lastModifiedBy>Volodymyr Halkin</cp:lastModifiedBy>
  <cp:revision>4</cp:revision>
  <dcterms:created xsi:type="dcterms:W3CDTF">2021-03-03T00:34:38Z</dcterms:created>
  <dcterms:modified xsi:type="dcterms:W3CDTF">2021-09-23T13:09:05Z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ource">
    <vt:lpwstr>issuu_templates_book_v1</vt:lpwstr>
  </property>
</Properties>
</file>